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09" r:id="rId2"/>
  </p:sldMasterIdLst>
  <p:notesMasterIdLst>
    <p:notesMasterId r:id="rId58"/>
  </p:notesMasterIdLst>
  <p:handoutMasterIdLst>
    <p:handoutMasterId r:id="rId59"/>
  </p:handoutMasterIdLst>
  <p:sldIdLst>
    <p:sldId id="298" r:id="rId3"/>
    <p:sldId id="257" r:id="rId4"/>
    <p:sldId id="258" r:id="rId5"/>
    <p:sldId id="260" r:id="rId6"/>
    <p:sldId id="296" r:id="rId7"/>
    <p:sldId id="261" r:id="rId8"/>
    <p:sldId id="263" r:id="rId9"/>
    <p:sldId id="262" r:id="rId10"/>
    <p:sldId id="266" r:id="rId11"/>
    <p:sldId id="270" r:id="rId12"/>
    <p:sldId id="268" r:id="rId13"/>
    <p:sldId id="269" r:id="rId14"/>
    <p:sldId id="267" r:id="rId15"/>
    <p:sldId id="310" r:id="rId16"/>
    <p:sldId id="312" r:id="rId17"/>
    <p:sldId id="314" r:id="rId18"/>
    <p:sldId id="316" r:id="rId19"/>
    <p:sldId id="271" r:id="rId20"/>
    <p:sldId id="304" r:id="rId21"/>
    <p:sldId id="272" r:id="rId22"/>
    <p:sldId id="264" r:id="rId23"/>
    <p:sldId id="325" r:id="rId24"/>
    <p:sldId id="326" r:id="rId25"/>
    <p:sldId id="327" r:id="rId26"/>
    <p:sldId id="328" r:id="rId27"/>
    <p:sldId id="329" r:id="rId28"/>
    <p:sldId id="330" r:id="rId29"/>
    <p:sldId id="331" r:id="rId30"/>
    <p:sldId id="332" r:id="rId31"/>
    <p:sldId id="265" r:id="rId32"/>
    <p:sldId id="333" r:id="rId33"/>
    <p:sldId id="259" r:id="rId34"/>
    <p:sldId id="278" r:id="rId35"/>
    <p:sldId id="274" r:id="rId36"/>
    <p:sldId id="292" r:id="rId37"/>
    <p:sldId id="293" r:id="rId38"/>
    <p:sldId id="275" r:id="rId39"/>
    <p:sldId id="276" r:id="rId40"/>
    <p:sldId id="289" r:id="rId41"/>
    <p:sldId id="290" r:id="rId42"/>
    <p:sldId id="291" r:id="rId43"/>
    <p:sldId id="277" r:id="rId44"/>
    <p:sldId id="279" r:id="rId45"/>
    <p:sldId id="294" r:id="rId46"/>
    <p:sldId id="284" r:id="rId47"/>
    <p:sldId id="285" r:id="rId48"/>
    <p:sldId id="286" r:id="rId49"/>
    <p:sldId id="305" r:id="rId50"/>
    <p:sldId id="307" r:id="rId51"/>
    <p:sldId id="281" r:id="rId52"/>
    <p:sldId id="282" r:id="rId53"/>
    <p:sldId id="283" r:id="rId54"/>
    <p:sldId id="334" r:id="rId55"/>
    <p:sldId id="287" r:id="rId56"/>
    <p:sldId id="288" r:id="rId57"/>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8" autoAdjust="0"/>
    <p:restoredTop sz="94576" autoAdjust="0"/>
  </p:normalViewPr>
  <p:slideViewPr>
    <p:cSldViewPr>
      <p:cViewPr varScale="1">
        <p:scale>
          <a:sx n="83" d="100"/>
          <a:sy n="83" d="100"/>
        </p:scale>
        <p:origin x="-78"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66563" name="Rectangle 3"/>
          <p:cNvSpPr>
            <a:spLocks noGrp="1" noChangeArrowheads="1"/>
          </p:cNvSpPr>
          <p:nvPr>
            <p:ph type="dt" sz="quarter"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B780E82E-A1D9-434C-875A-8CA68CFFB975}" type="datetime1">
              <a:rPr lang="en-US" altLang="en-US"/>
              <a:pPr>
                <a:defRPr/>
              </a:pPr>
              <a:t>10/20/2013</a:t>
            </a:fld>
            <a:endParaRPr lang="en-US" altLang="en-US"/>
          </a:p>
        </p:txBody>
      </p:sp>
      <p:sp>
        <p:nvSpPr>
          <p:cNvPr id="66564"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66565" name="Rectangle 5"/>
          <p:cNvSpPr>
            <a:spLocks noGrp="1" noChangeArrowheads="1"/>
          </p:cNvSpPr>
          <p:nvPr>
            <p:ph type="sldNum" sz="quarter" idx="3"/>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4D468CD-192C-4EF4-B9DE-1A0E03D3A38C}" type="slidenum">
              <a:rPr lang="en-US" altLang="en-US"/>
              <a:pPr>
                <a:defRPr/>
              </a:pPr>
              <a:t>‹#›</a:t>
            </a:fld>
            <a:endParaRPr lang="en-US" altLang="en-US"/>
          </a:p>
        </p:txBody>
      </p:sp>
    </p:spTree>
    <p:extLst>
      <p:ext uri="{BB962C8B-B14F-4D97-AF65-F5344CB8AC3E}">
        <p14:creationId xmlns:p14="http://schemas.microsoft.com/office/powerpoint/2010/main" val="4087146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72707" name="Rectangle 3"/>
          <p:cNvSpPr>
            <a:spLocks noGrp="1" noChangeArrowheads="1"/>
          </p:cNvSpPr>
          <p:nvPr>
            <p:ph type="dt"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6FE13BE7-55C6-4A5D-B692-DEF5AE315D50}" type="datetime1">
              <a:rPr lang="en-US" altLang="en-US"/>
              <a:pPr>
                <a:defRPr/>
              </a:pPr>
              <a:t>10/20/2013</a:t>
            </a:fld>
            <a:endParaRPr lang="en-US" altLang="en-US"/>
          </a:p>
        </p:txBody>
      </p:sp>
      <p:sp>
        <p:nvSpPr>
          <p:cNvPr id="59396"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9" name="Rectangle 5"/>
          <p:cNvSpPr>
            <a:spLocks noGrp="1" noChangeArrowheads="1"/>
          </p:cNvSpPr>
          <p:nvPr>
            <p:ph type="body" sz="quarter" idx="3"/>
          </p:nvPr>
        </p:nvSpPr>
        <p:spPr bwMode="auto">
          <a:xfrm>
            <a:off x="960438" y="3475038"/>
            <a:ext cx="768032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2710"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2711" name="Rectangle 7"/>
          <p:cNvSpPr>
            <a:spLocks noGrp="1" noChangeArrowheads="1"/>
          </p:cNvSpPr>
          <p:nvPr>
            <p:ph type="sldNum" sz="quarter" idx="5"/>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1E428F2-C9EE-44BB-A8EE-31235141C332}" type="slidenum">
              <a:rPr lang="en-US" altLang="en-US"/>
              <a:pPr>
                <a:defRPr/>
              </a:pPr>
              <a:t>‹#›</a:t>
            </a:fld>
            <a:endParaRPr lang="en-US" altLang="en-US"/>
          </a:p>
        </p:txBody>
      </p:sp>
    </p:spTree>
    <p:extLst>
      <p:ext uri="{BB962C8B-B14F-4D97-AF65-F5344CB8AC3E}">
        <p14:creationId xmlns:p14="http://schemas.microsoft.com/office/powerpoint/2010/main" val="1461540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FB4ED8-5B39-4FC9-A21E-1191C94ED21D}" type="slidenum">
              <a:rPr lang="en-US" altLang="en-US" smtClean="0">
                <a:latin typeface="Arial" charset="0"/>
              </a:rPr>
              <a:pPr eaLnBrk="1" hangingPunct="1">
                <a:spcBef>
                  <a:spcPct val="0"/>
                </a:spcBef>
              </a:pPr>
              <a:t>1</a:t>
            </a:fld>
            <a:endParaRPr lang="en-US" alt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99858D-4D8B-4446-AE98-E267C2CDB4CC}" type="slidenum">
              <a:rPr lang="en-US" altLang="en-US" smtClean="0">
                <a:latin typeface="Arial" charset="0"/>
              </a:rPr>
              <a:pPr eaLnBrk="1" hangingPunct="1">
                <a:spcBef>
                  <a:spcPct val="0"/>
                </a:spcBef>
              </a:pPr>
              <a:t>28</a:t>
            </a:fld>
            <a:endParaRPr lang="en-US" altLang="en-US" smtClean="0">
              <a:latin typeface="Arial" charset="0"/>
            </a:endParaRPr>
          </a:p>
        </p:txBody>
      </p:sp>
      <p:sp>
        <p:nvSpPr>
          <p:cNvPr id="69635" name="Rectangle 7"/>
          <p:cNvSpPr txBox="1">
            <a:spLocks noGrp="1" noChangeArrowheads="1"/>
          </p:cNvSpPr>
          <p:nvPr/>
        </p:nvSpPr>
        <p:spPr bwMode="auto">
          <a:xfrm>
            <a:off x="5437188"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spcBef>
                <a:spcPct val="30000"/>
              </a:spcBef>
              <a:defRPr sz="1200">
                <a:solidFill>
                  <a:schemeClr val="tx1"/>
                </a:solidFill>
                <a:latin typeface="Calibri" pitchFamily="34" charset="0"/>
              </a:defRPr>
            </a:lvl1pPr>
            <a:lvl2pPr marL="742950" indent="-285750" defTabSz="925513" eaLnBrk="0" hangingPunct="0">
              <a:spcBef>
                <a:spcPct val="30000"/>
              </a:spcBef>
              <a:defRPr sz="1200">
                <a:solidFill>
                  <a:schemeClr val="tx1"/>
                </a:solidFill>
                <a:latin typeface="Calibri" pitchFamily="34" charset="0"/>
              </a:defRPr>
            </a:lvl2pPr>
            <a:lvl3pPr marL="1143000" indent="-228600" defTabSz="925513" eaLnBrk="0" hangingPunct="0">
              <a:spcBef>
                <a:spcPct val="30000"/>
              </a:spcBef>
              <a:defRPr sz="1200">
                <a:solidFill>
                  <a:schemeClr val="tx1"/>
                </a:solidFill>
                <a:latin typeface="Calibri" pitchFamily="34" charset="0"/>
              </a:defRPr>
            </a:lvl3pPr>
            <a:lvl4pPr marL="1600200" indent="-228600" defTabSz="925513" eaLnBrk="0" hangingPunct="0">
              <a:spcBef>
                <a:spcPct val="30000"/>
              </a:spcBef>
              <a:defRPr sz="1200">
                <a:solidFill>
                  <a:schemeClr val="tx1"/>
                </a:solidFill>
                <a:latin typeface="Calibri" pitchFamily="34" charset="0"/>
              </a:defRPr>
            </a:lvl4pPr>
            <a:lvl5pPr marL="2057400" indent="-228600" defTabSz="925513" eaLnBrk="0" hangingPunct="0">
              <a:spcBef>
                <a:spcPct val="30000"/>
              </a:spcBef>
              <a:defRPr sz="1200">
                <a:solidFill>
                  <a:schemeClr val="tx1"/>
                </a:solidFill>
                <a:latin typeface="Calibri" pitchFamily="34" charset="0"/>
              </a:defRPr>
            </a:lvl5pPr>
            <a:lvl6pPr marL="2514600" indent="-228600" defTabSz="925513" eaLnBrk="0" fontAlgn="base" hangingPunct="0">
              <a:spcBef>
                <a:spcPct val="30000"/>
              </a:spcBef>
              <a:spcAft>
                <a:spcPct val="0"/>
              </a:spcAft>
              <a:defRPr sz="1200">
                <a:solidFill>
                  <a:schemeClr val="tx1"/>
                </a:solidFill>
                <a:latin typeface="Calibri" pitchFamily="34" charset="0"/>
              </a:defRPr>
            </a:lvl6pPr>
            <a:lvl7pPr marL="2971800" indent="-228600" defTabSz="925513" eaLnBrk="0" fontAlgn="base" hangingPunct="0">
              <a:spcBef>
                <a:spcPct val="30000"/>
              </a:spcBef>
              <a:spcAft>
                <a:spcPct val="0"/>
              </a:spcAft>
              <a:defRPr sz="1200">
                <a:solidFill>
                  <a:schemeClr val="tx1"/>
                </a:solidFill>
                <a:latin typeface="Calibri" pitchFamily="34" charset="0"/>
              </a:defRPr>
            </a:lvl7pPr>
            <a:lvl8pPr marL="3429000" indent="-228600" defTabSz="925513" eaLnBrk="0" fontAlgn="base" hangingPunct="0">
              <a:spcBef>
                <a:spcPct val="30000"/>
              </a:spcBef>
              <a:spcAft>
                <a:spcPct val="0"/>
              </a:spcAft>
              <a:defRPr sz="1200">
                <a:solidFill>
                  <a:schemeClr val="tx1"/>
                </a:solidFill>
                <a:latin typeface="Calibri" pitchFamily="34" charset="0"/>
              </a:defRPr>
            </a:lvl8pPr>
            <a:lvl9pPr marL="3886200" indent="-228600" defTabSz="9255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CC332F1-89BA-4562-BD4A-7D9BCB8DC4FD}" type="slidenum">
              <a:rPr lang="en-US" altLang="en-US">
                <a:latin typeface="Times New Roman" pitchFamily="18" charset="0"/>
              </a:rPr>
              <a:pPr algn="r" eaLnBrk="1" hangingPunct="1">
                <a:spcBef>
                  <a:spcPct val="0"/>
                </a:spcBef>
              </a:pPr>
              <a:t>28</a:t>
            </a:fld>
            <a:endParaRPr lang="en-US" altLang="en-US">
              <a:latin typeface="Times New Roman" pitchFamily="18" charset="0"/>
            </a:endParaRPr>
          </a:p>
        </p:txBody>
      </p:sp>
      <p:sp>
        <p:nvSpPr>
          <p:cNvPr id="69636" name="Rectangle 2"/>
          <p:cNvSpPr>
            <a:spLocks noGrp="1" noRot="1" noChangeAspect="1" noChangeArrowheads="1" noTextEdit="1"/>
          </p:cNvSpPr>
          <p:nvPr>
            <p:ph type="sldImg"/>
          </p:nvPr>
        </p:nvSpPr>
        <p:spPr>
          <a:xfrm>
            <a:off x="2973388" y="549275"/>
            <a:ext cx="3656012" cy="2741613"/>
          </a:xfrm>
          <a:ln cap="flat"/>
        </p:spPr>
      </p:sp>
      <p:sp>
        <p:nvSpPr>
          <p:cNvPr id="69637" name="Rectangle 3"/>
          <p:cNvSpPr>
            <a:spLocks noGrp="1" noChangeArrowheads="1"/>
          </p:cNvSpPr>
          <p:nvPr>
            <p:ph type="body" idx="1"/>
          </p:nvPr>
        </p:nvSpPr>
        <p:spPr>
          <a:xfrm>
            <a:off x="958850" y="3475038"/>
            <a:ext cx="7683500" cy="3292475"/>
          </a:xfrm>
          <a:noFill/>
        </p:spPr>
        <p:txBody>
          <a:bodyPr lIns="93143" tIns="46572" rIns="93143" bIns="46572"/>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D15764-7255-41BE-852C-19AC9C176115}" type="slidenum">
              <a:rPr lang="en-US" altLang="en-US" smtClean="0">
                <a:latin typeface="Arial" charset="0"/>
              </a:rPr>
              <a:pPr eaLnBrk="1" hangingPunct="1">
                <a:spcBef>
                  <a:spcPct val="0"/>
                </a:spcBef>
              </a:pPr>
              <a:t>29</a:t>
            </a:fld>
            <a:endParaRPr lang="en-US" altLang="en-US" smtClean="0">
              <a:latin typeface="Arial" charset="0"/>
            </a:endParaRPr>
          </a:p>
        </p:txBody>
      </p:sp>
      <p:sp>
        <p:nvSpPr>
          <p:cNvPr id="70659" name="Rectangle 7"/>
          <p:cNvSpPr txBox="1">
            <a:spLocks noGrp="1" noChangeArrowheads="1"/>
          </p:cNvSpPr>
          <p:nvPr/>
        </p:nvSpPr>
        <p:spPr bwMode="auto">
          <a:xfrm>
            <a:off x="5437188"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spcBef>
                <a:spcPct val="30000"/>
              </a:spcBef>
              <a:defRPr sz="1200">
                <a:solidFill>
                  <a:schemeClr val="tx1"/>
                </a:solidFill>
                <a:latin typeface="Calibri" pitchFamily="34" charset="0"/>
              </a:defRPr>
            </a:lvl1pPr>
            <a:lvl2pPr marL="742950" indent="-285750" defTabSz="925513" eaLnBrk="0" hangingPunct="0">
              <a:spcBef>
                <a:spcPct val="30000"/>
              </a:spcBef>
              <a:defRPr sz="1200">
                <a:solidFill>
                  <a:schemeClr val="tx1"/>
                </a:solidFill>
                <a:latin typeface="Calibri" pitchFamily="34" charset="0"/>
              </a:defRPr>
            </a:lvl2pPr>
            <a:lvl3pPr marL="1143000" indent="-228600" defTabSz="925513" eaLnBrk="0" hangingPunct="0">
              <a:spcBef>
                <a:spcPct val="30000"/>
              </a:spcBef>
              <a:defRPr sz="1200">
                <a:solidFill>
                  <a:schemeClr val="tx1"/>
                </a:solidFill>
                <a:latin typeface="Calibri" pitchFamily="34" charset="0"/>
              </a:defRPr>
            </a:lvl3pPr>
            <a:lvl4pPr marL="1600200" indent="-228600" defTabSz="925513" eaLnBrk="0" hangingPunct="0">
              <a:spcBef>
                <a:spcPct val="30000"/>
              </a:spcBef>
              <a:defRPr sz="1200">
                <a:solidFill>
                  <a:schemeClr val="tx1"/>
                </a:solidFill>
                <a:latin typeface="Calibri" pitchFamily="34" charset="0"/>
              </a:defRPr>
            </a:lvl4pPr>
            <a:lvl5pPr marL="2057400" indent="-228600" defTabSz="925513" eaLnBrk="0" hangingPunct="0">
              <a:spcBef>
                <a:spcPct val="30000"/>
              </a:spcBef>
              <a:defRPr sz="1200">
                <a:solidFill>
                  <a:schemeClr val="tx1"/>
                </a:solidFill>
                <a:latin typeface="Calibri" pitchFamily="34" charset="0"/>
              </a:defRPr>
            </a:lvl5pPr>
            <a:lvl6pPr marL="2514600" indent="-228600" defTabSz="925513" eaLnBrk="0" fontAlgn="base" hangingPunct="0">
              <a:spcBef>
                <a:spcPct val="30000"/>
              </a:spcBef>
              <a:spcAft>
                <a:spcPct val="0"/>
              </a:spcAft>
              <a:defRPr sz="1200">
                <a:solidFill>
                  <a:schemeClr val="tx1"/>
                </a:solidFill>
                <a:latin typeface="Calibri" pitchFamily="34" charset="0"/>
              </a:defRPr>
            </a:lvl6pPr>
            <a:lvl7pPr marL="2971800" indent="-228600" defTabSz="925513" eaLnBrk="0" fontAlgn="base" hangingPunct="0">
              <a:spcBef>
                <a:spcPct val="30000"/>
              </a:spcBef>
              <a:spcAft>
                <a:spcPct val="0"/>
              </a:spcAft>
              <a:defRPr sz="1200">
                <a:solidFill>
                  <a:schemeClr val="tx1"/>
                </a:solidFill>
                <a:latin typeface="Calibri" pitchFamily="34" charset="0"/>
              </a:defRPr>
            </a:lvl7pPr>
            <a:lvl8pPr marL="3429000" indent="-228600" defTabSz="925513" eaLnBrk="0" fontAlgn="base" hangingPunct="0">
              <a:spcBef>
                <a:spcPct val="30000"/>
              </a:spcBef>
              <a:spcAft>
                <a:spcPct val="0"/>
              </a:spcAft>
              <a:defRPr sz="1200">
                <a:solidFill>
                  <a:schemeClr val="tx1"/>
                </a:solidFill>
                <a:latin typeface="Calibri" pitchFamily="34" charset="0"/>
              </a:defRPr>
            </a:lvl8pPr>
            <a:lvl9pPr marL="3886200" indent="-228600" defTabSz="9255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D807306-39BB-4ACE-858A-7C6DB4D2EC4C}" type="slidenum">
              <a:rPr lang="en-US" altLang="en-US">
                <a:latin typeface="Times New Roman" pitchFamily="18" charset="0"/>
              </a:rPr>
              <a:pPr algn="r" eaLnBrk="1" hangingPunct="1">
                <a:spcBef>
                  <a:spcPct val="0"/>
                </a:spcBef>
              </a:pPr>
              <a:t>29</a:t>
            </a:fld>
            <a:endParaRPr lang="en-US" altLang="en-US">
              <a:latin typeface="Times New Roman" pitchFamily="18" charset="0"/>
            </a:endParaRPr>
          </a:p>
        </p:txBody>
      </p:sp>
      <p:sp>
        <p:nvSpPr>
          <p:cNvPr id="70660" name="Rectangle 2"/>
          <p:cNvSpPr>
            <a:spLocks noGrp="1" noRot="1" noChangeAspect="1" noChangeArrowheads="1" noTextEdit="1"/>
          </p:cNvSpPr>
          <p:nvPr>
            <p:ph type="sldImg"/>
          </p:nvPr>
        </p:nvSpPr>
        <p:spPr>
          <a:xfrm>
            <a:off x="2973388" y="549275"/>
            <a:ext cx="3656012" cy="2741613"/>
          </a:xfrm>
          <a:ln cap="flat"/>
        </p:spPr>
      </p:sp>
      <p:sp>
        <p:nvSpPr>
          <p:cNvPr id="70661" name="Rectangle 3"/>
          <p:cNvSpPr>
            <a:spLocks noGrp="1" noChangeArrowheads="1"/>
          </p:cNvSpPr>
          <p:nvPr>
            <p:ph type="body" idx="1"/>
          </p:nvPr>
        </p:nvSpPr>
        <p:spPr>
          <a:xfrm>
            <a:off x="958850" y="3475038"/>
            <a:ext cx="7683500" cy="3292475"/>
          </a:xfrm>
          <a:noFill/>
        </p:spPr>
        <p:txBody>
          <a:bodyPr lIns="93143" tIns="46572" rIns="93143" bIns="46572"/>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22F298-1D28-400C-AD25-5C9AD7810C4C}" type="slidenum">
              <a:rPr lang="en-US" altLang="en-US" smtClean="0">
                <a:latin typeface="Arial" charset="0"/>
              </a:rPr>
              <a:pPr eaLnBrk="1" hangingPunct="1">
                <a:spcBef>
                  <a:spcPct val="0"/>
                </a:spcBef>
              </a:pPr>
              <a:t>6</a:t>
            </a:fld>
            <a:endParaRPr lang="en-US" alt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2C2A74-9BDA-44CA-B2F3-78A1D1C29845}" type="slidenum">
              <a:rPr lang="en-US" altLang="en-US" smtClean="0">
                <a:latin typeface="Arial" charset="0"/>
              </a:rPr>
              <a:pPr eaLnBrk="1" hangingPunct="1">
                <a:spcBef>
                  <a:spcPct val="0"/>
                </a:spcBef>
              </a:pPr>
              <a:t>11</a:t>
            </a:fld>
            <a:endParaRPr lang="en-US" altLang="en-US"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77AD3E-ACE7-4599-9D80-E1D2B63FD993}" type="slidenum">
              <a:rPr lang="en-US" altLang="en-US" smtClean="0">
                <a:latin typeface="Arial" charset="0"/>
              </a:rPr>
              <a:pPr eaLnBrk="1" hangingPunct="1">
                <a:spcBef>
                  <a:spcPct val="0"/>
                </a:spcBef>
              </a:pPr>
              <a:t>22</a:t>
            </a:fld>
            <a:endParaRPr lang="en-US" altLang="en-US" smtClean="0">
              <a:latin typeface="Arial" charset="0"/>
            </a:endParaRPr>
          </a:p>
        </p:txBody>
      </p:sp>
      <p:sp>
        <p:nvSpPr>
          <p:cNvPr id="63491" name="Rectangle 7"/>
          <p:cNvSpPr txBox="1">
            <a:spLocks noGrp="1" noChangeArrowheads="1"/>
          </p:cNvSpPr>
          <p:nvPr/>
        </p:nvSpPr>
        <p:spPr bwMode="auto">
          <a:xfrm>
            <a:off x="5437188"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spcBef>
                <a:spcPct val="30000"/>
              </a:spcBef>
              <a:defRPr sz="1200">
                <a:solidFill>
                  <a:schemeClr val="tx1"/>
                </a:solidFill>
                <a:latin typeface="Calibri" pitchFamily="34" charset="0"/>
              </a:defRPr>
            </a:lvl1pPr>
            <a:lvl2pPr marL="742950" indent="-285750" defTabSz="925513" eaLnBrk="0" hangingPunct="0">
              <a:spcBef>
                <a:spcPct val="30000"/>
              </a:spcBef>
              <a:defRPr sz="1200">
                <a:solidFill>
                  <a:schemeClr val="tx1"/>
                </a:solidFill>
                <a:latin typeface="Calibri" pitchFamily="34" charset="0"/>
              </a:defRPr>
            </a:lvl2pPr>
            <a:lvl3pPr marL="1143000" indent="-228600" defTabSz="925513" eaLnBrk="0" hangingPunct="0">
              <a:spcBef>
                <a:spcPct val="30000"/>
              </a:spcBef>
              <a:defRPr sz="1200">
                <a:solidFill>
                  <a:schemeClr val="tx1"/>
                </a:solidFill>
                <a:latin typeface="Calibri" pitchFamily="34" charset="0"/>
              </a:defRPr>
            </a:lvl3pPr>
            <a:lvl4pPr marL="1600200" indent="-228600" defTabSz="925513" eaLnBrk="0" hangingPunct="0">
              <a:spcBef>
                <a:spcPct val="30000"/>
              </a:spcBef>
              <a:defRPr sz="1200">
                <a:solidFill>
                  <a:schemeClr val="tx1"/>
                </a:solidFill>
                <a:latin typeface="Calibri" pitchFamily="34" charset="0"/>
              </a:defRPr>
            </a:lvl4pPr>
            <a:lvl5pPr marL="2057400" indent="-228600" defTabSz="925513" eaLnBrk="0" hangingPunct="0">
              <a:spcBef>
                <a:spcPct val="30000"/>
              </a:spcBef>
              <a:defRPr sz="1200">
                <a:solidFill>
                  <a:schemeClr val="tx1"/>
                </a:solidFill>
                <a:latin typeface="Calibri" pitchFamily="34" charset="0"/>
              </a:defRPr>
            </a:lvl5pPr>
            <a:lvl6pPr marL="2514600" indent="-228600" defTabSz="925513" eaLnBrk="0" fontAlgn="base" hangingPunct="0">
              <a:spcBef>
                <a:spcPct val="30000"/>
              </a:spcBef>
              <a:spcAft>
                <a:spcPct val="0"/>
              </a:spcAft>
              <a:defRPr sz="1200">
                <a:solidFill>
                  <a:schemeClr val="tx1"/>
                </a:solidFill>
                <a:latin typeface="Calibri" pitchFamily="34" charset="0"/>
              </a:defRPr>
            </a:lvl6pPr>
            <a:lvl7pPr marL="2971800" indent="-228600" defTabSz="925513" eaLnBrk="0" fontAlgn="base" hangingPunct="0">
              <a:spcBef>
                <a:spcPct val="30000"/>
              </a:spcBef>
              <a:spcAft>
                <a:spcPct val="0"/>
              </a:spcAft>
              <a:defRPr sz="1200">
                <a:solidFill>
                  <a:schemeClr val="tx1"/>
                </a:solidFill>
                <a:latin typeface="Calibri" pitchFamily="34" charset="0"/>
              </a:defRPr>
            </a:lvl7pPr>
            <a:lvl8pPr marL="3429000" indent="-228600" defTabSz="925513" eaLnBrk="0" fontAlgn="base" hangingPunct="0">
              <a:spcBef>
                <a:spcPct val="30000"/>
              </a:spcBef>
              <a:spcAft>
                <a:spcPct val="0"/>
              </a:spcAft>
              <a:defRPr sz="1200">
                <a:solidFill>
                  <a:schemeClr val="tx1"/>
                </a:solidFill>
                <a:latin typeface="Calibri" pitchFamily="34" charset="0"/>
              </a:defRPr>
            </a:lvl8pPr>
            <a:lvl9pPr marL="3886200" indent="-228600" defTabSz="9255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721005E-83FE-4BF0-A28D-ACE685BDFDB7}" type="slidenum">
              <a:rPr lang="en-US" altLang="en-US">
                <a:latin typeface="Times New Roman" pitchFamily="18" charset="0"/>
              </a:rPr>
              <a:pPr algn="r" eaLnBrk="1" hangingPunct="1">
                <a:spcBef>
                  <a:spcPct val="0"/>
                </a:spcBef>
              </a:pPr>
              <a:t>22</a:t>
            </a:fld>
            <a:endParaRPr lang="en-US" altLang="en-US">
              <a:latin typeface="Times New Roman" pitchFamily="18" charset="0"/>
            </a:endParaRPr>
          </a:p>
        </p:txBody>
      </p:sp>
      <p:sp>
        <p:nvSpPr>
          <p:cNvPr id="63492" name="Rectangle 2"/>
          <p:cNvSpPr>
            <a:spLocks noGrp="1" noRot="1" noChangeAspect="1" noChangeArrowheads="1" noTextEdit="1"/>
          </p:cNvSpPr>
          <p:nvPr>
            <p:ph type="sldImg"/>
          </p:nvPr>
        </p:nvSpPr>
        <p:spPr>
          <a:xfrm>
            <a:off x="2973388" y="549275"/>
            <a:ext cx="3656012" cy="2741613"/>
          </a:xfrm>
          <a:ln cap="flat"/>
        </p:spPr>
      </p:sp>
      <p:sp>
        <p:nvSpPr>
          <p:cNvPr id="63493" name="Rectangle 3"/>
          <p:cNvSpPr>
            <a:spLocks noGrp="1" noChangeArrowheads="1"/>
          </p:cNvSpPr>
          <p:nvPr>
            <p:ph type="body" idx="1"/>
          </p:nvPr>
        </p:nvSpPr>
        <p:spPr>
          <a:xfrm>
            <a:off x="958850" y="3475038"/>
            <a:ext cx="7683500" cy="3292475"/>
          </a:xfrm>
          <a:noFill/>
        </p:spPr>
        <p:txBody>
          <a:bodyPr lIns="93143" tIns="46572" rIns="93143" bIns="46572"/>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1AE645-D33F-4484-91FC-A51AB50E541D}" type="slidenum">
              <a:rPr lang="en-US" altLang="en-US" smtClean="0">
                <a:latin typeface="Arial" charset="0"/>
              </a:rPr>
              <a:pPr eaLnBrk="1" hangingPunct="1">
                <a:spcBef>
                  <a:spcPct val="0"/>
                </a:spcBef>
              </a:pPr>
              <a:t>23</a:t>
            </a:fld>
            <a:endParaRPr lang="en-US" altLang="en-US" smtClean="0">
              <a:latin typeface="Arial" charset="0"/>
            </a:endParaRPr>
          </a:p>
        </p:txBody>
      </p:sp>
      <p:sp>
        <p:nvSpPr>
          <p:cNvPr id="64515" name="Rectangle 7"/>
          <p:cNvSpPr txBox="1">
            <a:spLocks noGrp="1" noChangeArrowheads="1"/>
          </p:cNvSpPr>
          <p:nvPr/>
        </p:nvSpPr>
        <p:spPr bwMode="auto">
          <a:xfrm>
            <a:off x="5437188"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spcBef>
                <a:spcPct val="30000"/>
              </a:spcBef>
              <a:defRPr sz="1200">
                <a:solidFill>
                  <a:schemeClr val="tx1"/>
                </a:solidFill>
                <a:latin typeface="Calibri" pitchFamily="34" charset="0"/>
              </a:defRPr>
            </a:lvl1pPr>
            <a:lvl2pPr marL="742950" indent="-285750" defTabSz="925513" eaLnBrk="0" hangingPunct="0">
              <a:spcBef>
                <a:spcPct val="30000"/>
              </a:spcBef>
              <a:defRPr sz="1200">
                <a:solidFill>
                  <a:schemeClr val="tx1"/>
                </a:solidFill>
                <a:latin typeface="Calibri" pitchFamily="34" charset="0"/>
              </a:defRPr>
            </a:lvl2pPr>
            <a:lvl3pPr marL="1143000" indent="-228600" defTabSz="925513" eaLnBrk="0" hangingPunct="0">
              <a:spcBef>
                <a:spcPct val="30000"/>
              </a:spcBef>
              <a:defRPr sz="1200">
                <a:solidFill>
                  <a:schemeClr val="tx1"/>
                </a:solidFill>
                <a:latin typeface="Calibri" pitchFamily="34" charset="0"/>
              </a:defRPr>
            </a:lvl3pPr>
            <a:lvl4pPr marL="1600200" indent="-228600" defTabSz="925513" eaLnBrk="0" hangingPunct="0">
              <a:spcBef>
                <a:spcPct val="30000"/>
              </a:spcBef>
              <a:defRPr sz="1200">
                <a:solidFill>
                  <a:schemeClr val="tx1"/>
                </a:solidFill>
                <a:latin typeface="Calibri" pitchFamily="34" charset="0"/>
              </a:defRPr>
            </a:lvl4pPr>
            <a:lvl5pPr marL="2057400" indent="-228600" defTabSz="925513" eaLnBrk="0" hangingPunct="0">
              <a:spcBef>
                <a:spcPct val="30000"/>
              </a:spcBef>
              <a:defRPr sz="1200">
                <a:solidFill>
                  <a:schemeClr val="tx1"/>
                </a:solidFill>
                <a:latin typeface="Calibri" pitchFamily="34" charset="0"/>
              </a:defRPr>
            </a:lvl5pPr>
            <a:lvl6pPr marL="2514600" indent="-228600" defTabSz="925513" eaLnBrk="0" fontAlgn="base" hangingPunct="0">
              <a:spcBef>
                <a:spcPct val="30000"/>
              </a:spcBef>
              <a:spcAft>
                <a:spcPct val="0"/>
              </a:spcAft>
              <a:defRPr sz="1200">
                <a:solidFill>
                  <a:schemeClr val="tx1"/>
                </a:solidFill>
                <a:latin typeface="Calibri" pitchFamily="34" charset="0"/>
              </a:defRPr>
            </a:lvl6pPr>
            <a:lvl7pPr marL="2971800" indent="-228600" defTabSz="925513" eaLnBrk="0" fontAlgn="base" hangingPunct="0">
              <a:spcBef>
                <a:spcPct val="30000"/>
              </a:spcBef>
              <a:spcAft>
                <a:spcPct val="0"/>
              </a:spcAft>
              <a:defRPr sz="1200">
                <a:solidFill>
                  <a:schemeClr val="tx1"/>
                </a:solidFill>
                <a:latin typeface="Calibri" pitchFamily="34" charset="0"/>
              </a:defRPr>
            </a:lvl7pPr>
            <a:lvl8pPr marL="3429000" indent="-228600" defTabSz="925513" eaLnBrk="0" fontAlgn="base" hangingPunct="0">
              <a:spcBef>
                <a:spcPct val="30000"/>
              </a:spcBef>
              <a:spcAft>
                <a:spcPct val="0"/>
              </a:spcAft>
              <a:defRPr sz="1200">
                <a:solidFill>
                  <a:schemeClr val="tx1"/>
                </a:solidFill>
                <a:latin typeface="Calibri" pitchFamily="34" charset="0"/>
              </a:defRPr>
            </a:lvl8pPr>
            <a:lvl9pPr marL="3886200" indent="-228600" defTabSz="9255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8D13316-A661-43C8-94CC-5F915A5BC394}" type="slidenum">
              <a:rPr lang="en-US" altLang="en-US">
                <a:latin typeface="Times New Roman" pitchFamily="18" charset="0"/>
              </a:rPr>
              <a:pPr algn="r" eaLnBrk="1" hangingPunct="1">
                <a:spcBef>
                  <a:spcPct val="0"/>
                </a:spcBef>
              </a:pPr>
              <a:t>23</a:t>
            </a:fld>
            <a:endParaRPr lang="en-US" altLang="en-US">
              <a:latin typeface="Times New Roman" pitchFamily="18" charset="0"/>
            </a:endParaRPr>
          </a:p>
        </p:txBody>
      </p:sp>
      <p:sp>
        <p:nvSpPr>
          <p:cNvPr id="64516" name="Rectangle 2"/>
          <p:cNvSpPr>
            <a:spLocks noGrp="1" noRot="1" noChangeAspect="1" noChangeArrowheads="1" noTextEdit="1"/>
          </p:cNvSpPr>
          <p:nvPr>
            <p:ph type="sldImg"/>
          </p:nvPr>
        </p:nvSpPr>
        <p:spPr>
          <a:xfrm>
            <a:off x="2973388" y="549275"/>
            <a:ext cx="3656012" cy="2741613"/>
          </a:xfrm>
          <a:ln cap="flat"/>
        </p:spPr>
      </p:sp>
      <p:sp>
        <p:nvSpPr>
          <p:cNvPr id="64517" name="Rectangle 3"/>
          <p:cNvSpPr>
            <a:spLocks noGrp="1" noChangeArrowheads="1"/>
          </p:cNvSpPr>
          <p:nvPr>
            <p:ph type="body" idx="1"/>
          </p:nvPr>
        </p:nvSpPr>
        <p:spPr>
          <a:xfrm>
            <a:off x="958850" y="3475038"/>
            <a:ext cx="7683500" cy="3292475"/>
          </a:xfrm>
          <a:noFill/>
        </p:spPr>
        <p:txBody>
          <a:bodyPr lIns="93143" tIns="46572" rIns="93143" bIns="46572"/>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D7DAF0-AFAD-434B-B390-A6C06D47B031}" type="slidenum">
              <a:rPr lang="en-US" altLang="en-US" smtClean="0">
                <a:latin typeface="Arial" charset="0"/>
              </a:rPr>
              <a:pPr eaLnBrk="1" hangingPunct="1">
                <a:spcBef>
                  <a:spcPct val="0"/>
                </a:spcBef>
              </a:pPr>
              <a:t>24</a:t>
            </a:fld>
            <a:endParaRPr lang="en-US" altLang="en-US" smtClean="0">
              <a:latin typeface="Arial" charset="0"/>
            </a:endParaRPr>
          </a:p>
        </p:txBody>
      </p:sp>
      <p:sp>
        <p:nvSpPr>
          <p:cNvPr id="65539" name="Rectangle 7"/>
          <p:cNvSpPr txBox="1">
            <a:spLocks noGrp="1" noChangeArrowheads="1"/>
          </p:cNvSpPr>
          <p:nvPr/>
        </p:nvSpPr>
        <p:spPr bwMode="auto">
          <a:xfrm>
            <a:off x="5437188"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spcBef>
                <a:spcPct val="30000"/>
              </a:spcBef>
              <a:defRPr sz="1200">
                <a:solidFill>
                  <a:schemeClr val="tx1"/>
                </a:solidFill>
                <a:latin typeface="Calibri" pitchFamily="34" charset="0"/>
              </a:defRPr>
            </a:lvl1pPr>
            <a:lvl2pPr marL="742950" indent="-285750" defTabSz="925513" eaLnBrk="0" hangingPunct="0">
              <a:spcBef>
                <a:spcPct val="30000"/>
              </a:spcBef>
              <a:defRPr sz="1200">
                <a:solidFill>
                  <a:schemeClr val="tx1"/>
                </a:solidFill>
                <a:latin typeface="Calibri" pitchFamily="34" charset="0"/>
              </a:defRPr>
            </a:lvl2pPr>
            <a:lvl3pPr marL="1143000" indent="-228600" defTabSz="925513" eaLnBrk="0" hangingPunct="0">
              <a:spcBef>
                <a:spcPct val="30000"/>
              </a:spcBef>
              <a:defRPr sz="1200">
                <a:solidFill>
                  <a:schemeClr val="tx1"/>
                </a:solidFill>
                <a:latin typeface="Calibri" pitchFamily="34" charset="0"/>
              </a:defRPr>
            </a:lvl3pPr>
            <a:lvl4pPr marL="1600200" indent="-228600" defTabSz="925513" eaLnBrk="0" hangingPunct="0">
              <a:spcBef>
                <a:spcPct val="30000"/>
              </a:spcBef>
              <a:defRPr sz="1200">
                <a:solidFill>
                  <a:schemeClr val="tx1"/>
                </a:solidFill>
                <a:latin typeface="Calibri" pitchFamily="34" charset="0"/>
              </a:defRPr>
            </a:lvl4pPr>
            <a:lvl5pPr marL="2057400" indent="-228600" defTabSz="925513" eaLnBrk="0" hangingPunct="0">
              <a:spcBef>
                <a:spcPct val="30000"/>
              </a:spcBef>
              <a:defRPr sz="1200">
                <a:solidFill>
                  <a:schemeClr val="tx1"/>
                </a:solidFill>
                <a:latin typeface="Calibri" pitchFamily="34" charset="0"/>
              </a:defRPr>
            </a:lvl5pPr>
            <a:lvl6pPr marL="2514600" indent="-228600" defTabSz="925513" eaLnBrk="0" fontAlgn="base" hangingPunct="0">
              <a:spcBef>
                <a:spcPct val="30000"/>
              </a:spcBef>
              <a:spcAft>
                <a:spcPct val="0"/>
              </a:spcAft>
              <a:defRPr sz="1200">
                <a:solidFill>
                  <a:schemeClr val="tx1"/>
                </a:solidFill>
                <a:latin typeface="Calibri" pitchFamily="34" charset="0"/>
              </a:defRPr>
            </a:lvl6pPr>
            <a:lvl7pPr marL="2971800" indent="-228600" defTabSz="925513" eaLnBrk="0" fontAlgn="base" hangingPunct="0">
              <a:spcBef>
                <a:spcPct val="30000"/>
              </a:spcBef>
              <a:spcAft>
                <a:spcPct val="0"/>
              </a:spcAft>
              <a:defRPr sz="1200">
                <a:solidFill>
                  <a:schemeClr val="tx1"/>
                </a:solidFill>
                <a:latin typeface="Calibri" pitchFamily="34" charset="0"/>
              </a:defRPr>
            </a:lvl7pPr>
            <a:lvl8pPr marL="3429000" indent="-228600" defTabSz="925513" eaLnBrk="0" fontAlgn="base" hangingPunct="0">
              <a:spcBef>
                <a:spcPct val="30000"/>
              </a:spcBef>
              <a:spcAft>
                <a:spcPct val="0"/>
              </a:spcAft>
              <a:defRPr sz="1200">
                <a:solidFill>
                  <a:schemeClr val="tx1"/>
                </a:solidFill>
                <a:latin typeface="Calibri" pitchFamily="34" charset="0"/>
              </a:defRPr>
            </a:lvl8pPr>
            <a:lvl9pPr marL="3886200" indent="-228600" defTabSz="9255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4602BFB-0E9A-4854-AA1F-240B4B5FDF7F}" type="slidenum">
              <a:rPr lang="en-US" altLang="en-US">
                <a:latin typeface="Times New Roman" pitchFamily="18" charset="0"/>
              </a:rPr>
              <a:pPr algn="r" eaLnBrk="1" hangingPunct="1">
                <a:spcBef>
                  <a:spcPct val="0"/>
                </a:spcBef>
              </a:pPr>
              <a:t>24</a:t>
            </a:fld>
            <a:endParaRPr lang="en-US" altLang="en-US">
              <a:latin typeface="Times New Roman" pitchFamily="18" charset="0"/>
            </a:endParaRPr>
          </a:p>
        </p:txBody>
      </p:sp>
      <p:sp>
        <p:nvSpPr>
          <p:cNvPr id="65540" name="Rectangle 2"/>
          <p:cNvSpPr>
            <a:spLocks noGrp="1" noRot="1" noChangeAspect="1" noChangeArrowheads="1" noTextEdit="1"/>
          </p:cNvSpPr>
          <p:nvPr>
            <p:ph type="sldImg"/>
          </p:nvPr>
        </p:nvSpPr>
        <p:spPr>
          <a:xfrm>
            <a:off x="2973388" y="549275"/>
            <a:ext cx="3656012" cy="2741613"/>
          </a:xfrm>
          <a:ln cap="flat"/>
        </p:spPr>
      </p:sp>
      <p:sp>
        <p:nvSpPr>
          <p:cNvPr id="65541" name="Rectangle 3"/>
          <p:cNvSpPr>
            <a:spLocks noGrp="1" noChangeArrowheads="1"/>
          </p:cNvSpPr>
          <p:nvPr>
            <p:ph type="body" idx="1"/>
          </p:nvPr>
        </p:nvSpPr>
        <p:spPr>
          <a:xfrm>
            <a:off x="958850" y="3475038"/>
            <a:ext cx="7683500" cy="3292475"/>
          </a:xfrm>
          <a:noFill/>
        </p:spPr>
        <p:txBody>
          <a:bodyPr lIns="93143" tIns="46572" rIns="93143" bIns="46572"/>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14577C-0E4F-48EF-B92A-DFBB26C9CB20}" type="slidenum">
              <a:rPr lang="en-US" altLang="en-US" smtClean="0">
                <a:latin typeface="Arial" charset="0"/>
              </a:rPr>
              <a:pPr eaLnBrk="1" hangingPunct="1">
                <a:spcBef>
                  <a:spcPct val="0"/>
                </a:spcBef>
              </a:pPr>
              <a:t>25</a:t>
            </a:fld>
            <a:endParaRPr lang="en-US" altLang="en-US" smtClean="0">
              <a:latin typeface="Arial" charset="0"/>
            </a:endParaRPr>
          </a:p>
        </p:txBody>
      </p:sp>
      <p:sp>
        <p:nvSpPr>
          <p:cNvPr id="66563" name="Rectangle 7"/>
          <p:cNvSpPr txBox="1">
            <a:spLocks noGrp="1" noChangeArrowheads="1"/>
          </p:cNvSpPr>
          <p:nvPr/>
        </p:nvSpPr>
        <p:spPr bwMode="auto">
          <a:xfrm>
            <a:off x="5437188"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spcBef>
                <a:spcPct val="30000"/>
              </a:spcBef>
              <a:defRPr sz="1200">
                <a:solidFill>
                  <a:schemeClr val="tx1"/>
                </a:solidFill>
                <a:latin typeface="Calibri" pitchFamily="34" charset="0"/>
              </a:defRPr>
            </a:lvl1pPr>
            <a:lvl2pPr marL="742950" indent="-285750" defTabSz="925513" eaLnBrk="0" hangingPunct="0">
              <a:spcBef>
                <a:spcPct val="30000"/>
              </a:spcBef>
              <a:defRPr sz="1200">
                <a:solidFill>
                  <a:schemeClr val="tx1"/>
                </a:solidFill>
                <a:latin typeface="Calibri" pitchFamily="34" charset="0"/>
              </a:defRPr>
            </a:lvl2pPr>
            <a:lvl3pPr marL="1143000" indent="-228600" defTabSz="925513" eaLnBrk="0" hangingPunct="0">
              <a:spcBef>
                <a:spcPct val="30000"/>
              </a:spcBef>
              <a:defRPr sz="1200">
                <a:solidFill>
                  <a:schemeClr val="tx1"/>
                </a:solidFill>
                <a:latin typeface="Calibri" pitchFamily="34" charset="0"/>
              </a:defRPr>
            </a:lvl3pPr>
            <a:lvl4pPr marL="1600200" indent="-228600" defTabSz="925513" eaLnBrk="0" hangingPunct="0">
              <a:spcBef>
                <a:spcPct val="30000"/>
              </a:spcBef>
              <a:defRPr sz="1200">
                <a:solidFill>
                  <a:schemeClr val="tx1"/>
                </a:solidFill>
                <a:latin typeface="Calibri" pitchFamily="34" charset="0"/>
              </a:defRPr>
            </a:lvl4pPr>
            <a:lvl5pPr marL="2057400" indent="-228600" defTabSz="925513" eaLnBrk="0" hangingPunct="0">
              <a:spcBef>
                <a:spcPct val="30000"/>
              </a:spcBef>
              <a:defRPr sz="1200">
                <a:solidFill>
                  <a:schemeClr val="tx1"/>
                </a:solidFill>
                <a:latin typeface="Calibri" pitchFamily="34" charset="0"/>
              </a:defRPr>
            </a:lvl5pPr>
            <a:lvl6pPr marL="2514600" indent="-228600" defTabSz="925513" eaLnBrk="0" fontAlgn="base" hangingPunct="0">
              <a:spcBef>
                <a:spcPct val="30000"/>
              </a:spcBef>
              <a:spcAft>
                <a:spcPct val="0"/>
              </a:spcAft>
              <a:defRPr sz="1200">
                <a:solidFill>
                  <a:schemeClr val="tx1"/>
                </a:solidFill>
                <a:latin typeface="Calibri" pitchFamily="34" charset="0"/>
              </a:defRPr>
            </a:lvl6pPr>
            <a:lvl7pPr marL="2971800" indent="-228600" defTabSz="925513" eaLnBrk="0" fontAlgn="base" hangingPunct="0">
              <a:spcBef>
                <a:spcPct val="30000"/>
              </a:spcBef>
              <a:spcAft>
                <a:spcPct val="0"/>
              </a:spcAft>
              <a:defRPr sz="1200">
                <a:solidFill>
                  <a:schemeClr val="tx1"/>
                </a:solidFill>
                <a:latin typeface="Calibri" pitchFamily="34" charset="0"/>
              </a:defRPr>
            </a:lvl7pPr>
            <a:lvl8pPr marL="3429000" indent="-228600" defTabSz="925513" eaLnBrk="0" fontAlgn="base" hangingPunct="0">
              <a:spcBef>
                <a:spcPct val="30000"/>
              </a:spcBef>
              <a:spcAft>
                <a:spcPct val="0"/>
              </a:spcAft>
              <a:defRPr sz="1200">
                <a:solidFill>
                  <a:schemeClr val="tx1"/>
                </a:solidFill>
                <a:latin typeface="Calibri" pitchFamily="34" charset="0"/>
              </a:defRPr>
            </a:lvl8pPr>
            <a:lvl9pPr marL="3886200" indent="-228600" defTabSz="9255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DEF839B-D6BA-46B6-A3C7-3B36DA6F4598}" type="slidenum">
              <a:rPr lang="en-US" altLang="en-US">
                <a:latin typeface="Times New Roman" pitchFamily="18" charset="0"/>
              </a:rPr>
              <a:pPr algn="r" eaLnBrk="1" hangingPunct="1">
                <a:spcBef>
                  <a:spcPct val="0"/>
                </a:spcBef>
              </a:pPr>
              <a:t>25</a:t>
            </a:fld>
            <a:endParaRPr lang="en-US" altLang="en-US">
              <a:latin typeface="Times New Roman" pitchFamily="18" charset="0"/>
            </a:endParaRPr>
          </a:p>
        </p:txBody>
      </p:sp>
      <p:sp>
        <p:nvSpPr>
          <p:cNvPr id="66564" name="Rectangle 2"/>
          <p:cNvSpPr>
            <a:spLocks noGrp="1" noRot="1" noChangeAspect="1" noChangeArrowheads="1" noTextEdit="1"/>
          </p:cNvSpPr>
          <p:nvPr>
            <p:ph type="sldImg"/>
          </p:nvPr>
        </p:nvSpPr>
        <p:spPr>
          <a:xfrm>
            <a:off x="2973388" y="549275"/>
            <a:ext cx="3656012" cy="2741613"/>
          </a:xfrm>
          <a:ln cap="flat"/>
        </p:spPr>
      </p:sp>
      <p:sp>
        <p:nvSpPr>
          <p:cNvPr id="66565" name="Rectangle 3"/>
          <p:cNvSpPr>
            <a:spLocks noGrp="1" noChangeArrowheads="1"/>
          </p:cNvSpPr>
          <p:nvPr>
            <p:ph type="body" idx="1"/>
          </p:nvPr>
        </p:nvSpPr>
        <p:spPr>
          <a:xfrm>
            <a:off x="958850" y="3475038"/>
            <a:ext cx="7683500" cy="3292475"/>
          </a:xfrm>
          <a:noFill/>
        </p:spPr>
        <p:txBody>
          <a:bodyPr lIns="93143" tIns="46572" rIns="93143" bIns="46572"/>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B06D10-97A2-45F7-A228-391E7FA20F21}" type="slidenum">
              <a:rPr lang="en-US" altLang="en-US" smtClean="0">
                <a:latin typeface="Arial" charset="0"/>
              </a:rPr>
              <a:pPr eaLnBrk="1" hangingPunct="1">
                <a:spcBef>
                  <a:spcPct val="0"/>
                </a:spcBef>
              </a:pPr>
              <a:t>26</a:t>
            </a:fld>
            <a:endParaRPr lang="en-US" altLang="en-US" smtClean="0">
              <a:latin typeface="Arial" charset="0"/>
            </a:endParaRPr>
          </a:p>
        </p:txBody>
      </p:sp>
      <p:sp>
        <p:nvSpPr>
          <p:cNvPr id="67587" name="Rectangle 7"/>
          <p:cNvSpPr txBox="1">
            <a:spLocks noGrp="1" noChangeArrowheads="1"/>
          </p:cNvSpPr>
          <p:nvPr/>
        </p:nvSpPr>
        <p:spPr bwMode="auto">
          <a:xfrm>
            <a:off x="5437188"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spcBef>
                <a:spcPct val="30000"/>
              </a:spcBef>
              <a:defRPr sz="1200">
                <a:solidFill>
                  <a:schemeClr val="tx1"/>
                </a:solidFill>
                <a:latin typeface="Calibri" pitchFamily="34" charset="0"/>
              </a:defRPr>
            </a:lvl1pPr>
            <a:lvl2pPr marL="742950" indent="-285750" defTabSz="925513" eaLnBrk="0" hangingPunct="0">
              <a:spcBef>
                <a:spcPct val="30000"/>
              </a:spcBef>
              <a:defRPr sz="1200">
                <a:solidFill>
                  <a:schemeClr val="tx1"/>
                </a:solidFill>
                <a:latin typeface="Calibri" pitchFamily="34" charset="0"/>
              </a:defRPr>
            </a:lvl2pPr>
            <a:lvl3pPr marL="1143000" indent="-228600" defTabSz="925513" eaLnBrk="0" hangingPunct="0">
              <a:spcBef>
                <a:spcPct val="30000"/>
              </a:spcBef>
              <a:defRPr sz="1200">
                <a:solidFill>
                  <a:schemeClr val="tx1"/>
                </a:solidFill>
                <a:latin typeface="Calibri" pitchFamily="34" charset="0"/>
              </a:defRPr>
            </a:lvl3pPr>
            <a:lvl4pPr marL="1600200" indent="-228600" defTabSz="925513" eaLnBrk="0" hangingPunct="0">
              <a:spcBef>
                <a:spcPct val="30000"/>
              </a:spcBef>
              <a:defRPr sz="1200">
                <a:solidFill>
                  <a:schemeClr val="tx1"/>
                </a:solidFill>
                <a:latin typeface="Calibri" pitchFamily="34" charset="0"/>
              </a:defRPr>
            </a:lvl4pPr>
            <a:lvl5pPr marL="2057400" indent="-228600" defTabSz="925513" eaLnBrk="0" hangingPunct="0">
              <a:spcBef>
                <a:spcPct val="30000"/>
              </a:spcBef>
              <a:defRPr sz="1200">
                <a:solidFill>
                  <a:schemeClr val="tx1"/>
                </a:solidFill>
                <a:latin typeface="Calibri" pitchFamily="34" charset="0"/>
              </a:defRPr>
            </a:lvl5pPr>
            <a:lvl6pPr marL="2514600" indent="-228600" defTabSz="925513" eaLnBrk="0" fontAlgn="base" hangingPunct="0">
              <a:spcBef>
                <a:spcPct val="30000"/>
              </a:spcBef>
              <a:spcAft>
                <a:spcPct val="0"/>
              </a:spcAft>
              <a:defRPr sz="1200">
                <a:solidFill>
                  <a:schemeClr val="tx1"/>
                </a:solidFill>
                <a:latin typeface="Calibri" pitchFamily="34" charset="0"/>
              </a:defRPr>
            </a:lvl6pPr>
            <a:lvl7pPr marL="2971800" indent="-228600" defTabSz="925513" eaLnBrk="0" fontAlgn="base" hangingPunct="0">
              <a:spcBef>
                <a:spcPct val="30000"/>
              </a:spcBef>
              <a:spcAft>
                <a:spcPct val="0"/>
              </a:spcAft>
              <a:defRPr sz="1200">
                <a:solidFill>
                  <a:schemeClr val="tx1"/>
                </a:solidFill>
                <a:latin typeface="Calibri" pitchFamily="34" charset="0"/>
              </a:defRPr>
            </a:lvl7pPr>
            <a:lvl8pPr marL="3429000" indent="-228600" defTabSz="925513" eaLnBrk="0" fontAlgn="base" hangingPunct="0">
              <a:spcBef>
                <a:spcPct val="30000"/>
              </a:spcBef>
              <a:spcAft>
                <a:spcPct val="0"/>
              </a:spcAft>
              <a:defRPr sz="1200">
                <a:solidFill>
                  <a:schemeClr val="tx1"/>
                </a:solidFill>
                <a:latin typeface="Calibri" pitchFamily="34" charset="0"/>
              </a:defRPr>
            </a:lvl8pPr>
            <a:lvl9pPr marL="3886200" indent="-228600" defTabSz="9255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FAD2A1B-A352-4746-8397-47AFB06EAD18}" type="slidenum">
              <a:rPr lang="en-US" altLang="en-US">
                <a:latin typeface="Times New Roman" pitchFamily="18" charset="0"/>
              </a:rPr>
              <a:pPr algn="r" eaLnBrk="1" hangingPunct="1">
                <a:spcBef>
                  <a:spcPct val="0"/>
                </a:spcBef>
              </a:pPr>
              <a:t>26</a:t>
            </a:fld>
            <a:endParaRPr lang="en-US" altLang="en-US">
              <a:latin typeface="Times New Roman" pitchFamily="18" charset="0"/>
            </a:endParaRPr>
          </a:p>
        </p:txBody>
      </p:sp>
      <p:sp>
        <p:nvSpPr>
          <p:cNvPr id="67588" name="Rectangle 2"/>
          <p:cNvSpPr>
            <a:spLocks noGrp="1" noRot="1" noChangeAspect="1" noChangeArrowheads="1" noTextEdit="1"/>
          </p:cNvSpPr>
          <p:nvPr>
            <p:ph type="sldImg"/>
          </p:nvPr>
        </p:nvSpPr>
        <p:spPr>
          <a:xfrm>
            <a:off x="2973388" y="549275"/>
            <a:ext cx="3656012" cy="2741613"/>
          </a:xfrm>
          <a:ln cap="flat"/>
        </p:spPr>
      </p:sp>
      <p:sp>
        <p:nvSpPr>
          <p:cNvPr id="67589" name="Rectangle 3"/>
          <p:cNvSpPr>
            <a:spLocks noGrp="1" noChangeArrowheads="1"/>
          </p:cNvSpPr>
          <p:nvPr>
            <p:ph type="body" idx="1"/>
          </p:nvPr>
        </p:nvSpPr>
        <p:spPr>
          <a:xfrm>
            <a:off x="958850" y="3475038"/>
            <a:ext cx="7683500" cy="3292475"/>
          </a:xfrm>
          <a:noFill/>
        </p:spPr>
        <p:txBody>
          <a:bodyPr lIns="93143" tIns="46572" rIns="93143" bIns="46572"/>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AB4C81-F310-45E4-8557-FD5702C0359C}" type="slidenum">
              <a:rPr lang="en-US" altLang="en-US" smtClean="0">
                <a:latin typeface="Arial" charset="0"/>
              </a:rPr>
              <a:pPr eaLnBrk="1" hangingPunct="1">
                <a:spcBef>
                  <a:spcPct val="0"/>
                </a:spcBef>
              </a:pPr>
              <a:t>27</a:t>
            </a:fld>
            <a:endParaRPr lang="en-US" altLang="en-US" smtClean="0">
              <a:latin typeface="Arial" charset="0"/>
            </a:endParaRPr>
          </a:p>
        </p:txBody>
      </p:sp>
      <p:sp>
        <p:nvSpPr>
          <p:cNvPr id="68611" name="Rectangle 7"/>
          <p:cNvSpPr txBox="1">
            <a:spLocks noGrp="1" noChangeArrowheads="1"/>
          </p:cNvSpPr>
          <p:nvPr/>
        </p:nvSpPr>
        <p:spPr bwMode="auto">
          <a:xfrm>
            <a:off x="5437188"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spcBef>
                <a:spcPct val="30000"/>
              </a:spcBef>
              <a:defRPr sz="1200">
                <a:solidFill>
                  <a:schemeClr val="tx1"/>
                </a:solidFill>
                <a:latin typeface="Calibri" pitchFamily="34" charset="0"/>
              </a:defRPr>
            </a:lvl1pPr>
            <a:lvl2pPr marL="742950" indent="-285750" defTabSz="925513" eaLnBrk="0" hangingPunct="0">
              <a:spcBef>
                <a:spcPct val="30000"/>
              </a:spcBef>
              <a:defRPr sz="1200">
                <a:solidFill>
                  <a:schemeClr val="tx1"/>
                </a:solidFill>
                <a:latin typeface="Calibri" pitchFamily="34" charset="0"/>
              </a:defRPr>
            </a:lvl2pPr>
            <a:lvl3pPr marL="1143000" indent="-228600" defTabSz="925513" eaLnBrk="0" hangingPunct="0">
              <a:spcBef>
                <a:spcPct val="30000"/>
              </a:spcBef>
              <a:defRPr sz="1200">
                <a:solidFill>
                  <a:schemeClr val="tx1"/>
                </a:solidFill>
                <a:latin typeface="Calibri" pitchFamily="34" charset="0"/>
              </a:defRPr>
            </a:lvl3pPr>
            <a:lvl4pPr marL="1600200" indent="-228600" defTabSz="925513" eaLnBrk="0" hangingPunct="0">
              <a:spcBef>
                <a:spcPct val="30000"/>
              </a:spcBef>
              <a:defRPr sz="1200">
                <a:solidFill>
                  <a:schemeClr val="tx1"/>
                </a:solidFill>
                <a:latin typeface="Calibri" pitchFamily="34" charset="0"/>
              </a:defRPr>
            </a:lvl4pPr>
            <a:lvl5pPr marL="2057400" indent="-228600" defTabSz="925513" eaLnBrk="0" hangingPunct="0">
              <a:spcBef>
                <a:spcPct val="30000"/>
              </a:spcBef>
              <a:defRPr sz="1200">
                <a:solidFill>
                  <a:schemeClr val="tx1"/>
                </a:solidFill>
                <a:latin typeface="Calibri" pitchFamily="34" charset="0"/>
              </a:defRPr>
            </a:lvl5pPr>
            <a:lvl6pPr marL="2514600" indent="-228600" defTabSz="925513" eaLnBrk="0" fontAlgn="base" hangingPunct="0">
              <a:spcBef>
                <a:spcPct val="30000"/>
              </a:spcBef>
              <a:spcAft>
                <a:spcPct val="0"/>
              </a:spcAft>
              <a:defRPr sz="1200">
                <a:solidFill>
                  <a:schemeClr val="tx1"/>
                </a:solidFill>
                <a:latin typeface="Calibri" pitchFamily="34" charset="0"/>
              </a:defRPr>
            </a:lvl6pPr>
            <a:lvl7pPr marL="2971800" indent="-228600" defTabSz="925513" eaLnBrk="0" fontAlgn="base" hangingPunct="0">
              <a:spcBef>
                <a:spcPct val="30000"/>
              </a:spcBef>
              <a:spcAft>
                <a:spcPct val="0"/>
              </a:spcAft>
              <a:defRPr sz="1200">
                <a:solidFill>
                  <a:schemeClr val="tx1"/>
                </a:solidFill>
                <a:latin typeface="Calibri" pitchFamily="34" charset="0"/>
              </a:defRPr>
            </a:lvl7pPr>
            <a:lvl8pPr marL="3429000" indent="-228600" defTabSz="925513" eaLnBrk="0" fontAlgn="base" hangingPunct="0">
              <a:spcBef>
                <a:spcPct val="30000"/>
              </a:spcBef>
              <a:spcAft>
                <a:spcPct val="0"/>
              </a:spcAft>
              <a:defRPr sz="1200">
                <a:solidFill>
                  <a:schemeClr val="tx1"/>
                </a:solidFill>
                <a:latin typeface="Calibri" pitchFamily="34" charset="0"/>
              </a:defRPr>
            </a:lvl8pPr>
            <a:lvl9pPr marL="3886200" indent="-228600" defTabSz="9255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B761BA9-FFAA-4E60-A119-0422C2E8E04C}" type="slidenum">
              <a:rPr lang="en-US" altLang="en-US">
                <a:latin typeface="Times New Roman" pitchFamily="18" charset="0"/>
              </a:rPr>
              <a:pPr algn="r" eaLnBrk="1" hangingPunct="1">
                <a:spcBef>
                  <a:spcPct val="0"/>
                </a:spcBef>
              </a:pPr>
              <a:t>27</a:t>
            </a:fld>
            <a:endParaRPr lang="en-US" altLang="en-US">
              <a:latin typeface="Times New Roman" pitchFamily="18" charset="0"/>
            </a:endParaRPr>
          </a:p>
        </p:txBody>
      </p:sp>
      <p:sp>
        <p:nvSpPr>
          <p:cNvPr id="68612" name="Rectangle 2"/>
          <p:cNvSpPr>
            <a:spLocks noGrp="1" noRot="1" noChangeAspect="1" noChangeArrowheads="1" noTextEdit="1"/>
          </p:cNvSpPr>
          <p:nvPr>
            <p:ph type="sldImg"/>
          </p:nvPr>
        </p:nvSpPr>
        <p:spPr>
          <a:xfrm>
            <a:off x="2973388" y="549275"/>
            <a:ext cx="3656012" cy="2741613"/>
          </a:xfrm>
          <a:ln cap="flat"/>
        </p:spPr>
      </p:sp>
      <p:sp>
        <p:nvSpPr>
          <p:cNvPr id="68613" name="Rectangle 3"/>
          <p:cNvSpPr>
            <a:spLocks noGrp="1" noChangeArrowheads="1"/>
          </p:cNvSpPr>
          <p:nvPr>
            <p:ph type="body" idx="1"/>
          </p:nvPr>
        </p:nvSpPr>
        <p:spPr>
          <a:xfrm>
            <a:off x="958850" y="3475038"/>
            <a:ext cx="7683500" cy="3292475"/>
          </a:xfrm>
          <a:noFill/>
        </p:spPr>
        <p:txBody>
          <a:bodyPr lIns="93143" tIns="46572" rIns="93143" bIns="46572"/>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p:cNvSpPr>
          <p:nvPr>
            <p:ph type="dt" sz="half" idx="10"/>
          </p:nvPr>
        </p:nvSpPr>
        <p:spPr/>
        <p:txBody>
          <a:bodyPr/>
          <a:lstStyle>
            <a:lvl1pPr>
              <a:defRPr/>
            </a:lvl1pPr>
          </a:lstStyle>
          <a:p>
            <a:pPr>
              <a:defRPr/>
            </a:pPr>
            <a:fld id="{59466F51-2746-4E38-888F-0FDBA62CCC4C}"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endParaRPr lang="en-US" altLang="en-US"/>
          </a:p>
        </p:txBody>
      </p:sp>
      <p:sp>
        <p:nvSpPr>
          <p:cNvPr id="6" name="Rectangle 9"/>
          <p:cNvSpPr>
            <a:spLocks noGrp="1"/>
          </p:cNvSpPr>
          <p:nvPr>
            <p:ph type="sldNum" sz="quarter" idx="12"/>
          </p:nvPr>
        </p:nvSpPr>
        <p:spPr/>
        <p:txBody>
          <a:bodyPr/>
          <a:lstStyle>
            <a:lvl1pPr>
              <a:defRPr/>
            </a:lvl1pPr>
          </a:lstStyle>
          <a:p>
            <a:pPr>
              <a:defRPr/>
            </a:pPr>
            <a:fld id="{567F2C04-988C-446E-BB41-F0F043A3C949}" type="slidenum">
              <a:rPr lang="en-US" altLang="en-US"/>
              <a:pPr>
                <a:defRPr/>
              </a:pPr>
              <a:t>‹#›</a:t>
            </a:fld>
            <a:r>
              <a:rPr lang="en-US" altLang="en-US"/>
              <a:t>‹#›</a:t>
            </a:r>
          </a:p>
        </p:txBody>
      </p:sp>
    </p:spTree>
    <p:extLst>
      <p:ext uri="{BB962C8B-B14F-4D97-AF65-F5344CB8AC3E}">
        <p14:creationId xmlns:p14="http://schemas.microsoft.com/office/powerpoint/2010/main" val="329123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p:cNvSpPr>
          <p:nvPr>
            <p:ph type="dt" sz="half" idx="10"/>
          </p:nvPr>
        </p:nvSpPr>
        <p:spPr/>
        <p:txBody>
          <a:bodyPr/>
          <a:lstStyle>
            <a:lvl1pPr>
              <a:defRPr/>
            </a:lvl1pPr>
          </a:lstStyle>
          <a:p>
            <a:pPr>
              <a:defRPr/>
            </a:pPr>
            <a:fld id="{E580D80F-68D3-4887-B622-E53DFBF38782}"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endParaRPr lang="en-US" altLang="en-US"/>
          </a:p>
        </p:txBody>
      </p:sp>
      <p:sp>
        <p:nvSpPr>
          <p:cNvPr id="6" name="Rectangle 9"/>
          <p:cNvSpPr>
            <a:spLocks noGrp="1"/>
          </p:cNvSpPr>
          <p:nvPr>
            <p:ph type="sldNum" sz="quarter" idx="12"/>
          </p:nvPr>
        </p:nvSpPr>
        <p:spPr/>
        <p:txBody>
          <a:bodyPr/>
          <a:lstStyle>
            <a:lvl1pPr>
              <a:defRPr/>
            </a:lvl1pPr>
          </a:lstStyle>
          <a:p>
            <a:pPr>
              <a:defRPr/>
            </a:pPr>
            <a:fld id="{96939208-6109-45DA-9403-2D1070213BE8}" type="slidenum">
              <a:rPr lang="en-US" altLang="en-US"/>
              <a:pPr>
                <a:defRPr/>
              </a:pPr>
              <a:t>‹#›</a:t>
            </a:fld>
            <a:r>
              <a:rPr lang="en-US" altLang="en-US"/>
              <a:t>‹#›</a:t>
            </a:r>
          </a:p>
        </p:txBody>
      </p:sp>
    </p:spTree>
    <p:extLst>
      <p:ext uri="{BB962C8B-B14F-4D97-AF65-F5344CB8AC3E}">
        <p14:creationId xmlns:p14="http://schemas.microsoft.com/office/powerpoint/2010/main" val="180440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p:cNvSpPr>
          <p:nvPr>
            <p:ph type="dt" sz="half" idx="10"/>
          </p:nvPr>
        </p:nvSpPr>
        <p:spPr/>
        <p:txBody>
          <a:bodyPr/>
          <a:lstStyle>
            <a:lvl1pPr>
              <a:defRPr/>
            </a:lvl1pPr>
          </a:lstStyle>
          <a:p>
            <a:pPr>
              <a:defRPr/>
            </a:pPr>
            <a:fld id="{B157C2BF-FB44-42E0-91E9-3187FCFF5EFB}"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endParaRPr lang="en-US" altLang="en-US"/>
          </a:p>
        </p:txBody>
      </p:sp>
      <p:sp>
        <p:nvSpPr>
          <p:cNvPr id="6" name="Rectangle 9"/>
          <p:cNvSpPr>
            <a:spLocks noGrp="1"/>
          </p:cNvSpPr>
          <p:nvPr>
            <p:ph type="sldNum" sz="quarter" idx="12"/>
          </p:nvPr>
        </p:nvSpPr>
        <p:spPr/>
        <p:txBody>
          <a:bodyPr/>
          <a:lstStyle>
            <a:lvl1pPr>
              <a:defRPr/>
            </a:lvl1pPr>
          </a:lstStyle>
          <a:p>
            <a:pPr>
              <a:defRPr/>
            </a:pPr>
            <a:fld id="{0E60FFFB-615D-4E80-8E2E-E8F71A9B903B}" type="slidenum">
              <a:rPr lang="en-US" altLang="en-US"/>
              <a:pPr>
                <a:defRPr/>
              </a:pPr>
              <a:t>‹#›</a:t>
            </a:fld>
            <a:r>
              <a:rPr lang="en-US" altLang="en-US"/>
              <a:t>‹#›</a:t>
            </a:r>
          </a:p>
        </p:txBody>
      </p:sp>
    </p:spTree>
    <p:extLst>
      <p:ext uri="{BB962C8B-B14F-4D97-AF65-F5344CB8AC3E}">
        <p14:creationId xmlns:p14="http://schemas.microsoft.com/office/powerpoint/2010/main" val="2106552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8156575" cy="589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p:cNvSpPr>
          <p:nvPr>
            <p:ph type="dt" sz="half" idx="10"/>
          </p:nvPr>
        </p:nvSpPr>
        <p:spPr/>
        <p:txBody>
          <a:bodyPr/>
          <a:lstStyle>
            <a:lvl1pPr>
              <a:defRPr/>
            </a:lvl1pPr>
          </a:lstStyle>
          <a:p>
            <a:pPr>
              <a:defRPr/>
            </a:pPr>
            <a:fld id="{37ED5E80-2438-41A0-9F57-50695FF0F664}" type="datetime7">
              <a:rPr lang="en-US" altLang="en-US"/>
              <a:pPr>
                <a:defRPr/>
              </a:pPr>
              <a:t>Oct-13</a:t>
            </a:fld>
            <a:r>
              <a:rPr lang="en-US" altLang="en-US"/>
              <a:t>9/1/2009</a:t>
            </a:r>
          </a:p>
        </p:txBody>
      </p:sp>
      <p:sp>
        <p:nvSpPr>
          <p:cNvPr id="4" name="Rectangle 8"/>
          <p:cNvSpPr>
            <a:spLocks noGrp="1"/>
          </p:cNvSpPr>
          <p:nvPr>
            <p:ph type="ftr" sz="quarter" idx="11"/>
          </p:nvPr>
        </p:nvSpPr>
        <p:spPr/>
        <p:txBody>
          <a:bodyPr/>
          <a:lstStyle>
            <a:lvl1pPr>
              <a:defRPr/>
            </a:lvl1pPr>
          </a:lstStyle>
          <a:p>
            <a:pPr>
              <a:defRPr/>
            </a:pPr>
            <a:endParaRPr lang="en-US" altLang="en-US"/>
          </a:p>
        </p:txBody>
      </p:sp>
      <p:sp>
        <p:nvSpPr>
          <p:cNvPr id="5" name="Rectangle 9"/>
          <p:cNvSpPr>
            <a:spLocks noGrp="1"/>
          </p:cNvSpPr>
          <p:nvPr>
            <p:ph type="sldNum" sz="quarter" idx="12"/>
          </p:nvPr>
        </p:nvSpPr>
        <p:spPr/>
        <p:txBody>
          <a:bodyPr/>
          <a:lstStyle>
            <a:lvl1pPr>
              <a:defRPr/>
            </a:lvl1pPr>
          </a:lstStyle>
          <a:p>
            <a:pPr>
              <a:defRPr/>
            </a:pPr>
            <a:fld id="{65715742-9776-4560-A783-C65E741BCAA4}" type="slidenum">
              <a:rPr lang="en-US" altLang="en-US"/>
              <a:pPr>
                <a:defRPr/>
              </a:pPr>
              <a:t>‹#›</a:t>
            </a:fld>
            <a:r>
              <a:rPr lang="en-US" altLang="en-US"/>
              <a:t>‹#›</a:t>
            </a:r>
          </a:p>
        </p:txBody>
      </p:sp>
    </p:spTree>
    <p:extLst>
      <p:ext uri="{BB962C8B-B14F-4D97-AF65-F5344CB8AC3E}">
        <p14:creationId xmlns:p14="http://schemas.microsoft.com/office/powerpoint/2010/main" val="315060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p:cNvSpPr>
          <p:nvPr>
            <p:ph type="dt" sz="half" idx="10"/>
          </p:nvPr>
        </p:nvSpPr>
        <p:spPr/>
        <p:txBody>
          <a:bodyPr/>
          <a:lstStyle>
            <a:lvl1pPr>
              <a:defRPr/>
            </a:lvl1pPr>
          </a:lstStyle>
          <a:p>
            <a:pPr>
              <a:defRPr/>
            </a:pPr>
            <a:fld id="{CE260439-5E18-4F54-B884-96F26F0DD3EA}"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6" name="Rectangle 9"/>
          <p:cNvSpPr>
            <a:spLocks noGrp="1"/>
          </p:cNvSpPr>
          <p:nvPr>
            <p:ph type="sldNum" sz="quarter" idx="12"/>
          </p:nvPr>
        </p:nvSpPr>
        <p:spPr/>
        <p:txBody>
          <a:bodyPr/>
          <a:lstStyle>
            <a:lvl1pPr>
              <a:defRPr/>
            </a:lvl1pPr>
          </a:lstStyle>
          <a:p>
            <a:pPr>
              <a:defRPr/>
            </a:pPr>
            <a:fld id="{07CD4FBA-D125-459D-8E69-622B30D54A84}" type="slidenum">
              <a:rPr lang="en-US" altLang="en-US"/>
              <a:pPr>
                <a:defRPr/>
              </a:pPr>
              <a:t>‹#›</a:t>
            </a:fld>
            <a:r>
              <a:rPr lang="en-US" altLang="en-US"/>
              <a:t>‹#›</a:t>
            </a:r>
          </a:p>
        </p:txBody>
      </p:sp>
    </p:spTree>
    <p:extLst>
      <p:ext uri="{BB962C8B-B14F-4D97-AF65-F5344CB8AC3E}">
        <p14:creationId xmlns:p14="http://schemas.microsoft.com/office/powerpoint/2010/main" val="289444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p:cNvSpPr>
          <p:nvPr>
            <p:ph type="dt" sz="half" idx="10"/>
          </p:nvPr>
        </p:nvSpPr>
        <p:spPr/>
        <p:txBody>
          <a:bodyPr/>
          <a:lstStyle>
            <a:lvl1pPr>
              <a:defRPr/>
            </a:lvl1pPr>
          </a:lstStyle>
          <a:p>
            <a:pPr>
              <a:defRPr/>
            </a:pPr>
            <a:fld id="{A7738592-C74E-40DD-AB17-3E1C9D257453}"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6" name="Rectangle 9"/>
          <p:cNvSpPr>
            <a:spLocks noGrp="1"/>
          </p:cNvSpPr>
          <p:nvPr>
            <p:ph type="sldNum" sz="quarter" idx="12"/>
          </p:nvPr>
        </p:nvSpPr>
        <p:spPr/>
        <p:txBody>
          <a:bodyPr/>
          <a:lstStyle>
            <a:lvl1pPr>
              <a:defRPr/>
            </a:lvl1pPr>
          </a:lstStyle>
          <a:p>
            <a:pPr>
              <a:defRPr/>
            </a:pPr>
            <a:fld id="{9CE66B58-CAD5-4226-B6EE-82C0B6247E22}" type="slidenum">
              <a:rPr lang="en-US" altLang="en-US"/>
              <a:pPr>
                <a:defRPr/>
              </a:pPr>
              <a:t>‹#›</a:t>
            </a:fld>
            <a:r>
              <a:rPr lang="en-US" altLang="en-US"/>
              <a:t>‹#›</a:t>
            </a:r>
          </a:p>
        </p:txBody>
      </p:sp>
    </p:spTree>
    <p:extLst>
      <p:ext uri="{BB962C8B-B14F-4D97-AF65-F5344CB8AC3E}">
        <p14:creationId xmlns:p14="http://schemas.microsoft.com/office/powerpoint/2010/main" val="38885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p:cNvSpPr>
          <p:nvPr>
            <p:ph type="dt" sz="half" idx="10"/>
          </p:nvPr>
        </p:nvSpPr>
        <p:spPr/>
        <p:txBody>
          <a:bodyPr/>
          <a:lstStyle>
            <a:lvl1pPr>
              <a:defRPr/>
            </a:lvl1pPr>
          </a:lstStyle>
          <a:p>
            <a:pPr>
              <a:defRPr/>
            </a:pPr>
            <a:fld id="{B1E7DBE7-9C54-4DC0-BC0F-1CD0F036193B}"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6" name="Rectangle 9"/>
          <p:cNvSpPr>
            <a:spLocks noGrp="1"/>
          </p:cNvSpPr>
          <p:nvPr>
            <p:ph type="sldNum" sz="quarter" idx="12"/>
          </p:nvPr>
        </p:nvSpPr>
        <p:spPr/>
        <p:txBody>
          <a:bodyPr/>
          <a:lstStyle>
            <a:lvl1pPr>
              <a:defRPr/>
            </a:lvl1pPr>
          </a:lstStyle>
          <a:p>
            <a:pPr>
              <a:defRPr/>
            </a:pPr>
            <a:fld id="{91779123-2DD4-4F97-9D18-3A7B0622D2BE}" type="slidenum">
              <a:rPr lang="en-US" altLang="en-US"/>
              <a:pPr>
                <a:defRPr/>
              </a:pPr>
              <a:t>‹#›</a:t>
            </a:fld>
            <a:r>
              <a:rPr lang="en-US" altLang="en-US"/>
              <a:t>‹#›</a:t>
            </a:r>
          </a:p>
        </p:txBody>
      </p:sp>
    </p:spTree>
    <p:extLst>
      <p:ext uri="{BB962C8B-B14F-4D97-AF65-F5344CB8AC3E}">
        <p14:creationId xmlns:p14="http://schemas.microsoft.com/office/powerpoint/2010/main" val="58777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p:cNvSpPr>
          <p:nvPr>
            <p:ph type="dt" sz="half" idx="10"/>
          </p:nvPr>
        </p:nvSpPr>
        <p:spPr/>
        <p:txBody>
          <a:bodyPr/>
          <a:lstStyle>
            <a:lvl1pPr>
              <a:defRPr/>
            </a:lvl1pPr>
          </a:lstStyle>
          <a:p>
            <a:pPr>
              <a:defRPr/>
            </a:pPr>
            <a:fld id="{5545CF77-C355-441E-B8A7-01AE9BD28979}" type="datetime7">
              <a:rPr lang="en-US" altLang="en-US"/>
              <a:pPr>
                <a:defRPr/>
              </a:pPr>
              <a:t>Oct-13</a:t>
            </a:fld>
            <a:r>
              <a:rPr lang="en-US" altLang="en-US"/>
              <a:t>9/1/2009</a:t>
            </a:r>
          </a:p>
        </p:txBody>
      </p:sp>
      <p:sp>
        <p:nvSpPr>
          <p:cNvPr id="6"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7" name="Rectangle 9"/>
          <p:cNvSpPr>
            <a:spLocks noGrp="1"/>
          </p:cNvSpPr>
          <p:nvPr>
            <p:ph type="sldNum" sz="quarter" idx="12"/>
          </p:nvPr>
        </p:nvSpPr>
        <p:spPr/>
        <p:txBody>
          <a:bodyPr/>
          <a:lstStyle>
            <a:lvl1pPr>
              <a:defRPr/>
            </a:lvl1pPr>
          </a:lstStyle>
          <a:p>
            <a:pPr>
              <a:defRPr/>
            </a:pPr>
            <a:fld id="{D07F3A44-0628-43F3-9190-A653AB44EAD7}" type="slidenum">
              <a:rPr lang="en-US" altLang="en-US"/>
              <a:pPr>
                <a:defRPr/>
              </a:pPr>
              <a:t>‹#›</a:t>
            </a:fld>
            <a:r>
              <a:rPr lang="en-US" altLang="en-US"/>
              <a:t>‹#›</a:t>
            </a:r>
          </a:p>
        </p:txBody>
      </p:sp>
    </p:spTree>
    <p:extLst>
      <p:ext uri="{BB962C8B-B14F-4D97-AF65-F5344CB8AC3E}">
        <p14:creationId xmlns:p14="http://schemas.microsoft.com/office/powerpoint/2010/main" val="214363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p:cNvSpPr>
          <p:nvPr>
            <p:ph type="dt" sz="half" idx="10"/>
          </p:nvPr>
        </p:nvSpPr>
        <p:spPr/>
        <p:txBody>
          <a:bodyPr/>
          <a:lstStyle>
            <a:lvl1pPr>
              <a:defRPr/>
            </a:lvl1pPr>
          </a:lstStyle>
          <a:p>
            <a:pPr>
              <a:defRPr/>
            </a:pPr>
            <a:fld id="{3F09C8D7-FD75-4D72-B9DD-10EF9E94D8F7}" type="datetime7">
              <a:rPr lang="en-US" altLang="en-US"/>
              <a:pPr>
                <a:defRPr/>
              </a:pPr>
              <a:t>Oct-13</a:t>
            </a:fld>
            <a:r>
              <a:rPr lang="en-US" altLang="en-US"/>
              <a:t>9/1/2009</a:t>
            </a:r>
          </a:p>
        </p:txBody>
      </p:sp>
      <p:sp>
        <p:nvSpPr>
          <p:cNvPr id="8"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9" name="Rectangle 9"/>
          <p:cNvSpPr>
            <a:spLocks noGrp="1"/>
          </p:cNvSpPr>
          <p:nvPr>
            <p:ph type="sldNum" sz="quarter" idx="12"/>
          </p:nvPr>
        </p:nvSpPr>
        <p:spPr/>
        <p:txBody>
          <a:bodyPr/>
          <a:lstStyle>
            <a:lvl1pPr>
              <a:defRPr/>
            </a:lvl1pPr>
          </a:lstStyle>
          <a:p>
            <a:pPr>
              <a:defRPr/>
            </a:pPr>
            <a:fld id="{5825E69E-57A2-44A5-ABD6-5D2443AC4C87}" type="slidenum">
              <a:rPr lang="en-US" altLang="en-US"/>
              <a:pPr>
                <a:defRPr/>
              </a:pPr>
              <a:t>‹#›</a:t>
            </a:fld>
            <a:r>
              <a:rPr lang="en-US" altLang="en-US"/>
              <a:t>‹#›</a:t>
            </a:r>
          </a:p>
        </p:txBody>
      </p:sp>
    </p:spTree>
    <p:extLst>
      <p:ext uri="{BB962C8B-B14F-4D97-AF65-F5344CB8AC3E}">
        <p14:creationId xmlns:p14="http://schemas.microsoft.com/office/powerpoint/2010/main" val="286942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p:cNvSpPr>
          <p:nvPr>
            <p:ph type="dt" sz="half" idx="10"/>
          </p:nvPr>
        </p:nvSpPr>
        <p:spPr/>
        <p:txBody>
          <a:bodyPr/>
          <a:lstStyle>
            <a:lvl1pPr>
              <a:defRPr/>
            </a:lvl1pPr>
          </a:lstStyle>
          <a:p>
            <a:pPr>
              <a:defRPr/>
            </a:pPr>
            <a:fld id="{31CC055F-B811-4B91-BED2-93C85321DD94}" type="datetime7">
              <a:rPr lang="en-US" altLang="en-US"/>
              <a:pPr>
                <a:defRPr/>
              </a:pPr>
              <a:t>Oct-13</a:t>
            </a:fld>
            <a:r>
              <a:rPr lang="en-US" altLang="en-US"/>
              <a:t>9/1/2009</a:t>
            </a:r>
          </a:p>
        </p:txBody>
      </p:sp>
      <p:sp>
        <p:nvSpPr>
          <p:cNvPr id="4"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5" name="Rectangle 9"/>
          <p:cNvSpPr>
            <a:spLocks noGrp="1"/>
          </p:cNvSpPr>
          <p:nvPr>
            <p:ph type="sldNum" sz="quarter" idx="12"/>
          </p:nvPr>
        </p:nvSpPr>
        <p:spPr/>
        <p:txBody>
          <a:bodyPr/>
          <a:lstStyle>
            <a:lvl1pPr>
              <a:defRPr/>
            </a:lvl1pPr>
          </a:lstStyle>
          <a:p>
            <a:pPr>
              <a:defRPr/>
            </a:pPr>
            <a:fld id="{CD5C5BD7-3A86-4382-9C0C-C655EC9C7C28}" type="slidenum">
              <a:rPr lang="en-US" altLang="en-US"/>
              <a:pPr>
                <a:defRPr/>
              </a:pPr>
              <a:t>‹#›</a:t>
            </a:fld>
            <a:r>
              <a:rPr lang="en-US" altLang="en-US"/>
              <a:t>‹#›</a:t>
            </a:r>
          </a:p>
        </p:txBody>
      </p:sp>
    </p:spTree>
    <p:extLst>
      <p:ext uri="{BB962C8B-B14F-4D97-AF65-F5344CB8AC3E}">
        <p14:creationId xmlns:p14="http://schemas.microsoft.com/office/powerpoint/2010/main" val="526449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p:cNvSpPr>
          <p:nvPr>
            <p:ph type="dt" sz="half" idx="10"/>
          </p:nvPr>
        </p:nvSpPr>
        <p:spPr/>
        <p:txBody>
          <a:bodyPr/>
          <a:lstStyle>
            <a:lvl1pPr>
              <a:defRPr/>
            </a:lvl1pPr>
          </a:lstStyle>
          <a:p>
            <a:pPr>
              <a:defRPr/>
            </a:pPr>
            <a:fld id="{8E9443B6-5A98-441F-BA78-DF53DED026B3}" type="datetime7">
              <a:rPr lang="en-US" altLang="en-US"/>
              <a:pPr>
                <a:defRPr/>
              </a:pPr>
              <a:t>Oct-13</a:t>
            </a:fld>
            <a:r>
              <a:rPr lang="en-US" altLang="en-US"/>
              <a:t>9/1/2009</a:t>
            </a:r>
          </a:p>
        </p:txBody>
      </p:sp>
      <p:sp>
        <p:nvSpPr>
          <p:cNvPr id="3"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4" name="Rectangle 9"/>
          <p:cNvSpPr>
            <a:spLocks noGrp="1"/>
          </p:cNvSpPr>
          <p:nvPr>
            <p:ph type="sldNum" sz="quarter" idx="12"/>
          </p:nvPr>
        </p:nvSpPr>
        <p:spPr/>
        <p:txBody>
          <a:bodyPr/>
          <a:lstStyle>
            <a:lvl1pPr>
              <a:defRPr/>
            </a:lvl1pPr>
          </a:lstStyle>
          <a:p>
            <a:pPr>
              <a:defRPr/>
            </a:pPr>
            <a:fld id="{B5887D78-74E5-4F7A-A03B-6AA1FB8F121D}" type="slidenum">
              <a:rPr lang="en-US" altLang="en-US"/>
              <a:pPr>
                <a:defRPr/>
              </a:pPr>
              <a:t>‹#›</a:t>
            </a:fld>
            <a:r>
              <a:rPr lang="en-US" altLang="en-US"/>
              <a:t>‹#›</a:t>
            </a:r>
          </a:p>
        </p:txBody>
      </p:sp>
    </p:spTree>
    <p:extLst>
      <p:ext uri="{BB962C8B-B14F-4D97-AF65-F5344CB8AC3E}">
        <p14:creationId xmlns:p14="http://schemas.microsoft.com/office/powerpoint/2010/main" val="210468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p:cNvSpPr>
          <p:nvPr>
            <p:ph type="dt" sz="half" idx="10"/>
          </p:nvPr>
        </p:nvSpPr>
        <p:spPr/>
        <p:txBody>
          <a:bodyPr/>
          <a:lstStyle>
            <a:lvl1pPr>
              <a:defRPr/>
            </a:lvl1pPr>
          </a:lstStyle>
          <a:p>
            <a:pPr>
              <a:defRPr/>
            </a:pPr>
            <a:fld id="{3C0FDF95-7985-4FF5-90D3-F97ED0B06C2B}"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endParaRPr lang="en-US" altLang="en-US"/>
          </a:p>
        </p:txBody>
      </p:sp>
      <p:sp>
        <p:nvSpPr>
          <p:cNvPr id="6" name="Rectangle 9"/>
          <p:cNvSpPr>
            <a:spLocks noGrp="1"/>
          </p:cNvSpPr>
          <p:nvPr>
            <p:ph type="sldNum" sz="quarter" idx="12"/>
          </p:nvPr>
        </p:nvSpPr>
        <p:spPr/>
        <p:txBody>
          <a:bodyPr/>
          <a:lstStyle>
            <a:lvl1pPr>
              <a:defRPr/>
            </a:lvl1pPr>
          </a:lstStyle>
          <a:p>
            <a:pPr>
              <a:defRPr/>
            </a:pPr>
            <a:fld id="{24DADAAE-4F1B-4F30-9B2C-AA7EBF9FC7B6}" type="slidenum">
              <a:rPr lang="en-US" altLang="en-US"/>
              <a:pPr>
                <a:defRPr/>
              </a:pPr>
              <a:t>‹#›</a:t>
            </a:fld>
            <a:r>
              <a:rPr lang="en-US" altLang="en-US"/>
              <a:t>‹#›</a:t>
            </a:r>
          </a:p>
        </p:txBody>
      </p:sp>
    </p:spTree>
    <p:extLst>
      <p:ext uri="{BB962C8B-B14F-4D97-AF65-F5344CB8AC3E}">
        <p14:creationId xmlns:p14="http://schemas.microsoft.com/office/powerpoint/2010/main" val="3982965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p:cNvSpPr>
          <p:nvPr>
            <p:ph type="dt" sz="half" idx="10"/>
          </p:nvPr>
        </p:nvSpPr>
        <p:spPr/>
        <p:txBody>
          <a:bodyPr/>
          <a:lstStyle>
            <a:lvl1pPr>
              <a:defRPr/>
            </a:lvl1pPr>
          </a:lstStyle>
          <a:p>
            <a:pPr>
              <a:defRPr/>
            </a:pPr>
            <a:fld id="{4A16E540-C0C3-4A4D-BB18-084A68AB7D58}" type="datetime7">
              <a:rPr lang="en-US" altLang="en-US"/>
              <a:pPr>
                <a:defRPr/>
              </a:pPr>
              <a:t>Oct-13</a:t>
            </a:fld>
            <a:r>
              <a:rPr lang="en-US" altLang="en-US"/>
              <a:t>9/1/2009</a:t>
            </a:r>
          </a:p>
        </p:txBody>
      </p:sp>
      <p:sp>
        <p:nvSpPr>
          <p:cNvPr id="6"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7" name="Rectangle 9"/>
          <p:cNvSpPr>
            <a:spLocks noGrp="1"/>
          </p:cNvSpPr>
          <p:nvPr>
            <p:ph type="sldNum" sz="quarter" idx="12"/>
          </p:nvPr>
        </p:nvSpPr>
        <p:spPr/>
        <p:txBody>
          <a:bodyPr/>
          <a:lstStyle>
            <a:lvl1pPr>
              <a:defRPr/>
            </a:lvl1pPr>
          </a:lstStyle>
          <a:p>
            <a:pPr>
              <a:defRPr/>
            </a:pPr>
            <a:fld id="{82462F6E-6FF2-4F98-BE9E-C72966AA1160}" type="slidenum">
              <a:rPr lang="en-US" altLang="en-US"/>
              <a:pPr>
                <a:defRPr/>
              </a:pPr>
              <a:t>‹#›</a:t>
            </a:fld>
            <a:r>
              <a:rPr lang="en-US" altLang="en-US"/>
              <a:t>‹#›</a:t>
            </a:r>
          </a:p>
        </p:txBody>
      </p:sp>
    </p:spTree>
    <p:extLst>
      <p:ext uri="{BB962C8B-B14F-4D97-AF65-F5344CB8AC3E}">
        <p14:creationId xmlns:p14="http://schemas.microsoft.com/office/powerpoint/2010/main" val="2778695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p:cNvSpPr>
          <p:nvPr>
            <p:ph type="dt" sz="half" idx="10"/>
          </p:nvPr>
        </p:nvSpPr>
        <p:spPr/>
        <p:txBody>
          <a:bodyPr/>
          <a:lstStyle>
            <a:lvl1pPr>
              <a:defRPr/>
            </a:lvl1pPr>
          </a:lstStyle>
          <a:p>
            <a:pPr>
              <a:defRPr/>
            </a:pPr>
            <a:fld id="{120F00A5-B715-4978-8ABD-2878A08FDDC1}" type="datetime7">
              <a:rPr lang="en-US" altLang="en-US"/>
              <a:pPr>
                <a:defRPr/>
              </a:pPr>
              <a:t>Oct-13</a:t>
            </a:fld>
            <a:r>
              <a:rPr lang="en-US" altLang="en-US"/>
              <a:t>9/1/2009</a:t>
            </a:r>
          </a:p>
        </p:txBody>
      </p:sp>
      <p:sp>
        <p:nvSpPr>
          <p:cNvPr id="6"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7" name="Rectangle 9"/>
          <p:cNvSpPr>
            <a:spLocks noGrp="1"/>
          </p:cNvSpPr>
          <p:nvPr>
            <p:ph type="sldNum" sz="quarter" idx="12"/>
          </p:nvPr>
        </p:nvSpPr>
        <p:spPr/>
        <p:txBody>
          <a:bodyPr/>
          <a:lstStyle>
            <a:lvl1pPr>
              <a:defRPr/>
            </a:lvl1pPr>
          </a:lstStyle>
          <a:p>
            <a:pPr>
              <a:defRPr/>
            </a:pPr>
            <a:fld id="{52967B2D-4625-43F8-BE02-7E09962C8A40}" type="slidenum">
              <a:rPr lang="en-US" altLang="en-US"/>
              <a:pPr>
                <a:defRPr/>
              </a:pPr>
              <a:t>‹#›</a:t>
            </a:fld>
            <a:r>
              <a:rPr lang="en-US" altLang="en-US"/>
              <a:t>‹#›</a:t>
            </a:r>
          </a:p>
        </p:txBody>
      </p:sp>
    </p:spTree>
    <p:extLst>
      <p:ext uri="{BB962C8B-B14F-4D97-AF65-F5344CB8AC3E}">
        <p14:creationId xmlns:p14="http://schemas.microsoft.com/office/powerpoint/2010/main" val="2469800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p:cNvSpPr>
          <p:nvPr>
            <p:ph type="dt" sz="half" idx="10"/>
          </p:nvPr>
        </p:nvSpPr>
        <p:spPr/>
        <p:txBody>
          <a:bodyPr/>
          <a:lstStyle>
            <a:lvl1pPr>
              <a:defRPr/>
            </a:lvl1pPr>
          </a:lstStyle>
          <a:p>
            <a:pPr>
              <a:defRPr/>
            </a:pPr>
            <a:fld id="{53E90FD1-DB7B-4C83-AF96-B8F4DB90C9C0}"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6" name="Rectangle 9"/>
          <p:cNvSpPr>
            <a:spLocks noGrp="1"/>
          </p:cNvSpPr>
          <p:nvPr>
            <p:ph type="sldNum" sz="quarter" idx="12"/>
          </p:nvPr>
        </p:nvSpPr>
        <p:spPr/>
        <p:txBody>
          <a:bodyPr/>
          <a:lstStyle>
            <a:lvl1pPr>
              <a:defRPr/>
            </a:lvl1pPr>
          </a:lstStyle>
          <a:p>
            <a:pPr>
              <a:defRPr/>
            </a:pPr>
            <a:fld id="{B2F23DD6-0FCE-4B8E-8402-A61439F35860}" type="slidenum">
              <a:rPr lang="en-US" altLang="en-US"/>
              <a:pPr>
                <a:defRPr/>
              </a:pPr>
              <a:t>‹#›</a:t>
            </a:fld>
            <a:r>
              <a:rPr lang="en-US" altLang="en-US"/>
              <a:t>‹#›</a:t>
            </a:r>
          </a:p>
        </p:txBody>
      </p:sp>
    </p:spTree>
    <p:extLst>
      <p:ext uri="{BB962C8B-B14F-4D97-AF65-F5344CB8AC3E}">
        <p14:creationId xmlns:p14="http://schemas.microsoft.com/office/powerpoint/2010/main" val="1531615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p:cNvSpPr>
          <p:nvPr>
            <p:ph type="dt" sz="half" idx="10"/>
          </p:nvPr>
        </p:nvSpPr>
        <p:spPr/>
        <p:txBody>
          <a:bodyPr/>
          <a:lstStyle>
            <a:lvl1pPr>
              <a:defRPr/>
            </a:lvl1pPr>
          </a:lstStyle>
          <a:p>
            <a:pPr>
              <a:defRPr/>
            </a:pPr>
            <a:fld id="{B1109519-BD08-4679-A94F-E7A2CA6A3A06}"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r>
              <a:rPr lang="en-US" altLang="en-US"/>
              <a:t>Creativity Unlimited of Wisconsin</a:t>
            </a:r>
          </a:p>
        </p:txBody>
      </p:sp>
      <p:sp>
        <p:nvSpPr>
          <p:cNvPr id="6" name="Rectangle 9"/>
          <p:cNvSpPr>
            <a:spLocks noGrp="1"/>
          </p:cNvSpPr>
          <p:nvPr>
            <p:ph type="sldNum" sz="quarter" idx="12"/>
          </p:nvPr>
        </p:nvSpPr>
        <p:spPr/>
        <p:txBody>
          <a:bodyPr/>
          <a:lstStyle>
            <a:lvl1pPr>
              <a:defRPr/>
            </a:lvl1pPr>
          </a:lstStyle>
          <a:p>
            <a:pPr>
              <a:defRPr/>
            </a:pPr>
            <a:fld id="{9912595A-531A-4036-BADE-A83696058BA9}" type="slidenum">
              <a:rPr lang="en-US" altLang="en-US"/>
              <a:pPr>
                <a:defRPr/>
              </a:pPr>
              <a:t>‹#›</a:t>
            </a:fld>
            <a:r>
              <a:rPr lang="en-US" altLang="en-US"/>
              <a:t>‹#›</a:t>
            </a:r>
          </a:p>
        </p:txBody>
      </p:sp>
    </p:spTree>
    <p:extLst>
      <p:ext uri="{BB962C8B-B14F-4D97-AF65-F5344CB8AC3E}">
        <p14:creationId xmlns:p14="http://schemas.microsoft.com/office/powerpoint/2010/main" val="236001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p:cNvSpPr>
          <p:nvPr>
            <p:ph type="dt" sz="half" idx="10"/>
          </p:nvPr>
        </p:nvSpPr>
        <p:spPr/>
        <p:txBody>
          <a:bodyPr/>
          <a:lstStyle>
            <a:lvl1pPr>
              <a:defRPr/>
            </a:lvl1pPr>
          </a:lstStyle>
          <a:p>
            <a:pPr>
              <a:defRPr/>
            </a:pPr>
            <a:fld id="{0EF005FC-28E8-4482-8DDD-825BEB9EC914}" type="datetime7">
              <a:rPr lang="en-US" altLang="en-US"/>
              <a:pPr>
                <a:defRPr/>
              </a:pPr>
              <a:t>Oct-13</a:t>
            </a:fld>
            <a:r>
              <a:rPr lang="en-US" altLang="en-US"/>
              <a:t>9/1/2009</a:t>
            </a:r>
          </a:p>
        </p:txBody>
      </p:sp>
      <p:sp>
        <p:nvSpPr>
          <p:cNvPr id="5" name="Rectangle 8"/>
          <p:cNvSpPr>
            <a:spLocks noGrp="1"/>
          </p:cNvSpPr>
          <p:nvPr>
            <p:ph type="ftr" sz="quarter" idx="11"/>
          </p:nvPr>
        </p:nvSpPr>
        <p:spPr/>
        <p:txBody>
          <a:bodyPr/>
          <a:lstStyle>
            <a:lvl1pPr>
              <a:defRPr/>
            </a:lvl1pPr>
          </a:lstStyle>
          <a:p>
            <a:pPr>
              <a:defRPr/>
            </a:pPr>
            <a:endParaRPr lang="en-US" altLang="en-US"/>
          </a:p>
        </p:txBody>
      </p:sp>
      <p:sp>
        <p:nvSpPr>
          <p:cNvPr id="6" name="Rectangle 9"/>
          <p:cNvSpPr>
            <a:spLocks noGrp="1"/>
          </p:cNvSpPr>
          <p:nvPr>
            <p:ph type="sldNum" sz="quarter" idx="12"/>
          </p:nvPr>
        </p:nvSpPr>
        <p:spPr/>
        <p:txBody>
          <a:bodyPr/>
          <a:lstStyle>
            <a:lvl1pPr>
              <a:defRPr/>
            </a:lvl1pPr>
          </a:lstStyle>
          <a:p>
            <a:pPr>
              <a:defRPr/>
            </a:pPr>
            <a:fld id="{C57C22BE-E4FB-4B3E-A8E2-C7C74A82CFEB}" type="slidenum">
              <a:rPr lang="en-US" altLang="en-US"/>
              <a:pPr>
                <a:defRPr/>
              </a:pPr>
              <a:t>‹#›</a:t>
            </a:fld>
            <a:r>
              <a:rPr lang="en-US" altLang="en-US"/>
              <a:t>‹#›</a:t>
            </a:r>
          </a:p>
        </p:txBody>
      </p:sp>
    </p:spTree>
    <p:extLst>
      <p:ext uri="{BB962C8B-B14F-4D97-AF65-F5344CB8AC3E}">
        <p14:creationId xmlns:p14="http://schemas.microsoft.com/office/powerpoint/2010/main" val="256776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p:cNvSpPr>
          <p:nvPr>
            <p:ph type="dt" sz="half" idx="10"/>
          </p:nvPr>
        </p:nvSpPr>
        <p:spPr/>
        <p:txBody>
          <a:bodyPr/>
          <a:lstStyle>
            <a:lvl1pPr>
              <a:defRPr/>
            </a:lvl1pPr>
          </a:lstStyle>
          <a:p>
            <a:pPr>
              <a:defRPr/>
            </a:pPr>
            <a:fld id="{8E64B06F-6213-4B27-9877-FE974F2A6B20}" type="datetime7">
              <a:rPr lang="en-US" altLang="en-US"/>
              <a:pPr>
                <a:defRPr/>
              </a:pPr>
              <a:t>Oct-13</a:t>
            </a:fld>
            <a:r>
              <a:rPr lang="en-US" altLang="en-US"/>
              <a:t>9/1/2009</a:t>
            </a:r>
          </a:p>
        </p:txBody>
      </p:sp>
      <p:sp>
        <p:nvSpPr>
          <p:cNvPr id="6" name="Rectangle 8"/>
          <p:cNvSpPr>
            <a:spLocks noGrp="1"/>
          </p:cNvSpPr>
          <p:nvPr>
            <p:ph type="ftr" sz="quarter" idx="11"/>
          </p:nvPr>
        </p:nvSpPr>
        <p:spPr/>
        <p:txBody>
          <a:bodyPr/>
          <a:lstStyle>
            <a:lvl1pPr>
              <a:defRPr/>
            </a:lvl1pPr>
          </a:lstStyle>
          <a:p>
            <a:pPr>
              <a:defRPr/>
            </a:pPr>
            <a:endParaRPr lang="en-US" altLang="en-US"/>
          </a:p>
        </p:txBody>
      </p:sp>
      <p:sp>
        <p:nvSpPr>
          <p:cNvPr id="7" name="Rectangle 9"/>
          <p:cNvSpPr>
            <a:spLocks noGrp="1"/>
          </p:cNvSpPr>
          <p:nvPr>
            <p:ph type="sldNum" sz="quarter" idx="12"/>
          </p:nvPr>
        </p:nvSpPr>
        <p:spPr/>
        <p:txBody>
          <a:bodyPr/>
          <a:lstStyle>
            <a:lvl1pPr>
              <a:defRPr/>
            </a:lvl1pPr>
          </a:lstStyle>
          <a:p>
            <a:pPr>
              <a:defRPr/>
            </a:pPr>
            <a:fld id="{D0FFCBC0-7F55-4385-92EE-543B3E11A0DF}" type="slidenum">
              <a:rPr lang="en-US" altLang="en-US"/>
              <a:pPr>
                <a:defRPr/>
              </a:pPr>
              <a:t>‹#›</a:t>
            </a:fld>
            <a:r>
              <a:rPr lang="en-US" altLang="en-US"/>
              <a:t>‹#›</a:t>
            </a:r>
          </a:p>
        </p:txBody>
      </p:sp>
    </p:spTree>
    <p:extLst>
      <p:ext uri="{BB962C8B-B14F-4D97-AF65-F5344CB8AC3E}">
        <p14:creationId xmlns:p14="http://schemas.microsoft.com/office/powerpoint/2010/main" val="75544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p:cNvSpPr>
          <p:nvPr>
            <p:ph type="dt" sz="half" idx="10"/>
          </p:nvPr>
        </p:nvSpPr>
        <p:spPr/>
        <p:txBody>
          <a:bodyPr/>
          <a:lstStyle>
            <a:lvl1pPr>
              <a:defRPr/>
            </a:lvl1pPr>
          </a:lstStyle>
          <a:p>
            <a:pPr>
              <a:defRPr/>
            </a:pPr>
            <a:fld id="{2B97F356-7E07-4194-BF10-78CF82502C1C}" type="datetime7">
              <a:rPr lang="en-US" altLang="en-US"/>
              <a:pPr>
                <a:defRPr/>
              </a:pPr>
              <a:t>Oct-13</a:t>
            </a:fld>
            <a:r>
              <a:rPr lang="en-US" altLang="en-US"/>
              <a:t>9/1/2009</a:t>
            </a:r>
          </a:p>
        </p:txBody>
      </p:sp>
      <p:sp>
        <p:nvSpPr>
          <p:cNvPr id="8" name="Rectangle 8"/>
          <p:cNvSpPr>
            <a:spLocks noGrp="1"/>
          </p:cNvSpPr>
          <p:nvPr>
            <p:ph type="ftr" sz="quarter" idx="11"/>
          </p:nvPr>
        </p:nvSpPr>
        <p:spPr/>
        <p:txBody>
          <a:bodyPr/>
          <a:lstStyle>
            <a:lvl1pPr>
              <a:defRPr/>
            </a:lvl1pPr>
          </a:lstStyle>
          <a:p>
            <a:pPr>
              <a:defRPr/>
            </a:pPr>
            <a:endParaRPr lang="en-US" altLang="en-US"/>
          </a:p>
        </p:txBody>
      </p:sp>
      <p:sp>
        <p:nvSpPr>
          <p:cNvPr id="9" name="Rectangle 9"/>
          <p:cNvSpPr>
            <a:spLocks noGrp="1"/>
          </p:cNvSpPr>
          <p:nvPr>
            <p:ph type="sldNum" sz="quarter" idx="12"/>
          </p:nvPr>
        </p:nvSpPr>
        <p:spPr/>
        <p:txBody>
          <a:bodyPr/>
          <a:lstStyle>
            <a:lvl1pPr>
              <a:defRPr/>
            </a:lvl1pPr>
          </a:lstStyle>
          <a:p>
            <a:pPr>
              <a:defRPr/>
            </a:pPr>
            <a:fld id="{C993874D-26E8-4C81-B412-00B4EEDDFACC}" type="slidenum">
              <a:rPr lang="en-US" altLang="en-US"/>
              <a:pPr>
                <a:defRPr/>
              </a:pPr>
              <a:t>‹#›</a:t>
            </a:fld>
            <a:r>
              <a:rPr lang="en-US" altLang="en-US"/>
              <a:t>‹#›</a:t>
            </a:r>
          </a:p>
        </p:txBody>
      </p:sp>
    </p:spTree>
    <p:extLst>
      <p:ext uri="{BB962C8B-B14F-4D97-AF65-F5344CB8AC3E}">
        <p14:creationId xmlns:p14="http://schemas.microsoft.com/office/powerpoint/2010/main" val="310178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p:cNvSpPr>
          <p:nvPr>
            <p:ph type="dt" sz="half" idx="10"/>
          </p:nvPr>
        </p:nvSpPr>
        <p:spPr/>
        <p:txBody>
          <a:bodyPr/>
          <a:lstStyle>
            <a:lvl1pPr>
              <a:defRPr/>
            </a:lvl1pPr>
          </a:lstStyle>
          <a:p>
            <a:pPr>
              <a:defRPr/>
            </a:pPr>
            <a:fld id="{758B0A5B-0666-4BF9-A49D-0A5DF7BA91C8}" type="datetime7">
              <a:rPr lang="en-US" altLang="en-US"/>
              <a:pPr>
                <a:defRPr/>
              </a:pPr>
              <a:t>Oct-13</a:t>
            </a:fld>
            <a:r>
              <a:rPr lang="en-US" altLang="en-US"/>
              <a:t>9/1/2009</a:t>
            </a:r>
          </a:p>
        </p:txBody>
      </p:sp>
      <p:sp>
        <p:nvSpPr>
          <p:cNvPr id="4" name="Rectangle 8"/>
          <p:cNvSpPr>
            <a:spLocks noGrp="1"/>
          </p:cNvSpPr>
          <p:nvPr>
            <p:ph type="ftr" sz="quarter" idx="11"/>
          </p:nvPr>
        </p:nvSpPr>
        <p:spPr/>
        <p:txBody>
          <a:bodyPr/>
          <a:lstStyle>
            <a:lvl1pPr>
              <a:defRPr/>
            </a:lvl1pPr>
          </a:lstStyle>
          <a:p>
            <a:pPr>
              <a:defRPr/>
            </a:pPr>
            <a:endParaRPr lang="en-US" altLang="en-US"/>
          </a:p>
        </p:txBody>
      </p:sp>
      <p:sp>
        <p:nvSpPr>
          <p:cNvPr id="5" name="Rectangle 9"/>
          <p:cNvSpPr>
            <a:spLocks noGrp="1"/>
          </p:cNvSpPr>
          <p:nvPr>
            <p:ph type="sldNum" sz="quarter" idx="12"/>
          </p:nvPr>
        </p:nvSpPr>
        <p:spPr/>
        <p:txBody>
          <a:bodyPr/>
          <a:lstStyle>
            <a:lvl1pPr>
              <a:defRPr/>
            </a:lvl1pPr>
          </a:lstStyle>
          <a:p>
            <a:pPr>
              <a:defRPr/>
            </a:pPr>
            <a:fld id="{8655F235-B0AD-4BE8-8153-5C832ADBDAD8}" type="slidenum">
              <a:rPr lang="en-US" altLang="en-US"/>
              <a:pPr>
                <a:defRPr/>
              </a:pPr>
              <a:t>‹#›</a:t>
            </a:fld>
            <a:r>
              <a:rPr lang="en-US" altLang="en-US"/>
              <a:t>‹#›</a:t>
            </a:r>
          </a:p>
        </p:txBody>
      </p:sp>
    </p:spTree>
    <p:extLst>
      <p:ext uri="{BB962C8B-B14F-4D97-AF65-F5344CB8AC3E}">
        <p14:creationId xmlns:p14="http://schemas.microsoft.com/office/powerpoint/2010/main" val="36967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p:cNvSpPr>
          <p:nvPr>
            <p:ph type="dt" sz="half" idx="10"/>
          </p:nvPr>
        </p:nvSpPr>
        <p:spPr/>
        <p:txBody>
          <a:bodyPr/>
          <a:lstStyle>
            <a:lvl1pPr>
              <a:defRPr/>
            </a:lvl1pPr>
          </a:lstStyle>
          <a:p>
            <a:pPr>
              <a:defRPr/>
            </a:pPr>
            <a:fld id="{CCB9F4E2-EA5D-43B3-B708-749ACC0B9F5E}" type="datetime7">
              <a:rPr lang="en-US" altLang="en-US"/>
              <a:pPr>
                <a:defRPr/>
              </a:pPr>
              <a:t>Oct-13</a:t>
            </a:fld>
            <a:r>
              <a:rPr lang="en-US" altLang="en-US"/>
              <a:t>9/1/2009</a:t>
            </a:r>
          </a:p>
        </p:txBody>
      </p:sp>
      <p:sp>
        <p:nvSpPr>
          <p:cNvPr id="3" name="Rectangle 8"/>
          <p:cNvSpPr>
            <a:spLocks noGrp="1"/>
          </p:cNvSpPr>
          <p:nvPr>
            <p:ph type="ftr" sz="quarter" idx="11"/>
          </p:nvPr>
        </p:nvSpPr>
        <p:spPr/>
        <p:txBody>
          <a:bodyPr/>
          <a:lstStyle>
            <a:lvl1pPr>
              <a:defRPr/>
            </a:lvl1pPr>
          </a:lstStyle>
          <a:p>
            <a:pPr>
              <a:defRPr/>
            </a:pPr>
            <a:endParaRPr lang="en-US" altLang="en-US"/>
          </a:p>
        </p:txBody>
      </p:sp>
      <p:sp>
        <p:nvSpPr>
          <p:cNvPr id="4" name="Rectangle 9"/>
          <p:cNvSpPr>
            <a:spLocks noGrp="1"/>
          </p:cNvSpPr>
          <p:nvPr>
            <p:ph type="sldNum" sz="quarter" idx="12"/>
          </p:nvPr>
        </p:nvSpPr>
        <p:spPr/>
        <p:txBody>
          <a:bodyPr/>
          <a:lstStyle>
            <a:lvl1pPr>
              <a:defRPr/>
            </a:lvl1pPr>
          </a:lstStyle>
          <a:p>
            <a:pPr>
              <a:defRPr/>
            </a:pPr>
            <a:fld id="{C9801C71-A1CF-422A-B4C7-0D8B545633AF}" type="slidenum">
              <a:rPr lang="en-US" altLang="en-US"/>
              <a:pPr>
                <a:defRPr/>
              </a:pPr>
              <a:t>‹#›</a:t>
            </a:fld>
            <a:r>
              <a:rPr lang="en-US" altLang="en-US"/>
              <a:t>‹#›</a:t>
            </a:r>
          </a:p>
        </p:txBody>
      </p:sp>
    </p:spTree>
    <p:extLst>
      <p:ext uri="{BB962C8B-B14F-4D97-AF65-F5344CB8AC3E}">
        <p14:creationId xmlns:p14="http://schemas.microsoft.com/office/powerpoint/2010/main" val="268658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p:cNvSpPr>
          <p:nvPr>
            <p:ph type="dt" sz="half" idx="10"/>
          </p:nvPr>
        </p:nvSpPr>
        <p:spPr/>
        <p:txBody>
          <a:bodyPr/>
          <a:lstStyle>
            <a:lvl1pPr>
              <a:defRPr/>
            </a:lvl1pPr>
          </a:lstStyle>
          <a:p>
            <a:pPr>
              <a:defRPr/>
            </a:pPr>
            <a:fld id="{59C1422D-0EC9-4442-96AB-66A415B9A854}" type="datetime7">
              <a:rPr lang="en-US" altLang="en-US"/>
              <a:pPr>
                <a:defRPr/>
              </a:pPr>
              <a:t>Oct-13</a:t>
            </a:fld>
            <a:r>
              <a:rPr lang="en-US" altLang="en-US"/>
              <a:t>9/1/2009</a:t>
            </a:r>
          </a:p>
        </p:txBody>
      </p:sp>
      <p:sp>
        <p:nvSpPr>
          <p:cNvPr id="6" name="Rectangle 8"/>
          <p:cNvSpPr>
            <a:spLocks noGrp="1"/>
          </p:cNvSpPr>
          <p:nvPr>
            <p:ph type="ftr" sz="quarter" idx="11"/>
          </p:nvPr>
        </p:nvSpPr>
        <p:spPr/>
        <p:txBody>
          <a:bodyPr/>
          <a:lstStyle>
            <a:lvl1pPr>
              <a:defRPr/>
            </a:lvl1pPr>
          </a:lstStyle>
          <a:p>
            <a:pPr>
              <a:defRPr/>
            </a:pPr>
            <a:endParaRPr lang="en-US" altLang="en-US"/>
          </a:p>
        </p:txBody>
      </p:sp>
      <p:sp>
        <p:nvSpPr>
          <p:cNvPr id="7" name="Rectangle 9"/>
          <p:cNvSpPr>
            <a:spLocks noGrp="1"/>
          </p:cNvSpPr>
          <p:nvPr>
            <p:ph type="sldNum" sz="quarter" idx="12"/>
          </p:nvPr>
        </p:nvSpPr>
        <p:spPr/>
        <p:txBody>
          <a:bodyPr/>
          <a:lstStyle>
            <a:lvl1pPr>
              <a:defRPr/>
            </a:lvl1pPr>
          </a:lstStyle>
          <a:p>
            <a:pPr>
              <a:defRPr/>
            </a:pPr>
            <a:fld id="{F18373BF-491F-4046-9A1F-A3653304C485}" type="slidenum">
              <a:rPr lang="en-US" altLang="en-US"/>
              <a:pPr>
                <a:defRPr/>
              </a:pPr>
              <a:t>‹#›</a:t>
            </a:fld>
            <a:r>
              <a:rPr lang="en-US" altLang="en-US"/>
              <a:t>‹#›</a:t>
            </a:r>
          </a:p>
        </p:txBody>
      </p:sp>
    </p:spTree>
    <p:extLst>
      <p:ext uri="{BB962C8B-B14F-4D97-AF65-F5344CB8AC3E}">
        <p14:creationId xmlns:p14="http://schemas.microsoft.com/office/powerpoint/2010/main" val="418870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p:cNvSpPr>
          <p:nvPr>
            <p:ph type="dt" sz="half" idx="10"/>
          </p:nvPr>
        </p:nvSpPr>
        <p:spPr/>
        <p:txBody>
          <a:bodyPr/>
          <a:lstStyle>
            <a:lvl1pPr>
              <a:defRPr/>
            </a:lvl1pPr>
          </a:lstStyle>
          <a:p>
            <a:pPr>
              <a:defRPr/>
            </a:pPr>
            <a:fld id="{2AB47EFD-305D-41A3-8DA9-1AE25567CC05}" type="datetime7">
              <a:rPr lang="en-US" altLang="en-US"/>
              <a:pPr>
                <a:defRPr/>
              </a:pPr>
              <a:t>Oct-13</a:t>
            </a:fld>
            <a:r>
              <a:rPr lang="en-US" altLang="en-US"/>
              <a:t>9/1/2009</a:t>
            </a:r>
          </a:p>
        </p:txBody>
      </p:sp>
      <p:sp>
        <p:nvSpPr>
          <p:cNvPr id="6" name="Rectangle 8"/>
          <p:cNvSpPr>
            <a:spLocks noGrp="1"/>
          </p:cNvSpPr>
          <p:nvPr>
            <p:ph type="ftr" sz="quarter" idx="11"/>
          </p:nvPr>
        </p:nvSpPr>
        <p:spPr/>
        <p:txBody>
          <a:bodyPr/>
          <a:lstStyle>
            <a:lvl1pPr>
              <a:defRPr/>
            </a:lvl1pPr>
          </a:lstStyle>
          <a:p>
            <a:pPr>
              <a:defRPr/>
            </a:pPr>
            <a:endParaRPr lang="en-US" altLang="en-US"/>
          </a:p>
        </p:txBody>
      </p:sp>
      <p:sp>
        <p:nvSpPr>
          <p:cNvPr id="7" name="Rectangle 9"/>
          <p:cNvSpPr>
            <a:spLocks noGrp="1"/>
          </p:cNvSpPr>
          <p:nvPr>
            <p:ph type="sldNum" sz="quarter" idx="12"/>
          </p:nvPr>
        </p:nvSpPr>
        <p:spPr/>
        <p:txBody>
          <a:bodyPr/>
          <a:lstStyle>
            <a:lvl1pPr>
              <a:defRPr/>
            </a:lvl1pPr>
          </a:lstStyle>
          <a:p>
            <a:pPr>
              <a:defRPr/>
            </a:pPr>
            <a:fld id="{66554D8F-8274-47DB-B065-643956543DB0}" type="slidenum">
              <a:rPr lang="en-US" altLang="en-US"/>
              <a:pPr>
                <a:defRPr/>
              </a:pPr>
              <a:t>‹#›</a:t>
            </a:fld>
            <a:r>
              <a:rPr lang="en-US" altLang="en-US"/>
              <a:t>‹#›</a:t>
            </a:r>
          </a:p>
        </p:txBody>
      </p:sp>
    </p:spTree>
    <p:extLst>
      <p:ext uri="{BB962C8B-B14F-4D97-AF65-F5344CB8AC3E}">
        <p14:creationId xmlns:p14="http://schemas.microsoft.com/office/powerpoint/2010/main" val="99140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10" name="Rectangle 2"/>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3"/>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4"/>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Rectangle 5"/>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 name="Rectangle 7"/>
          <p:cNvSpPr>
            <a:spLocks noGrp="1"/>
          </p:cNvSpPr>
          <p:nvPr>
            <p:ph type="dt" sz="half" idx="2"/>
          </p:nvPr>
        </p:nvSpPr>
        <p:spPr>
          <a:xfrm>
            <a:off x="76200" y="6069013"/>
            <a:ext cx="2057400" cy="685800"/>
          </a:xfrm>
          <a:prstGeom prst="rect">
            <a:avLst/>
          </a:prstGeom>
        </p:spPr>
        <p:txBody>
          <a:bodyPr vert="horz" wrap="square" lIns="91440" tIns="45720" rIns="91440" bIns="45720" numCol="1" anchor="ctr" anchorCtr="0" compatLnSpc="1">
            <a:prstTxWarp prst="textNoShape">
              <a:avLst/>
            </a:prstTxWarp>
            <a:noAutofit/>
          </a:bodyPr>
          <a:lstStyle>
            <a:lvl1pPr algn="ctr">
              <a:defRPr sz="2000">
                <a:solidFill>
                  <a:srgbClr val="FFFFFF"/>
                </a:solidFill>
              </a:defRPr>
            </a:lvl1pPr>
          </a:lstStyle>
          <a:p>
            <a:pPr>
              <a:defRPr/>
            </a:pPr>
            <a:fld id="{1BB7CD2E-DD10-4CCF-90B0-E44CC853A16C}" type="datetime7">
              <a:rPr lang="en-US" altLang="en-US"/>
              <a:pPr>
                <a:defRPr/>
              </a:pPr>
              <a:t>Oct-13</a:t>
            </a:fld>
            <a:r>
              <a:rPr lang="en-US" altLang="en-US"/>
              <a:t>9/1/2009</a:t>
            </a:r>
          </a:p>
        </p:txBody>
      </p:sp>
      <p:sp>
        <p:nvSpPr>
          <p:cNvPr id="16" name="Rectangle 8"/>
          <p:cNvSpPr>
            <a:spLocks noGrp="1"/>
          </p:cNvSpPr>
          <p:nvPr>
            <p:ph type="ftr" sz="quarter" idx="3"/>
          </p:nvPr>
        </p:nvSpPr>
        <p:spPr>
          <a:xfrm>
            <a:off x="2085975" y="236538"/>
            <a:ext cx="58674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pPr>
              <a:defRPr/>
            </a:pPr>
            <a:endParaRPr lang="en-US" altLang="en-US"/>
          </a:p>
        </p:txBody>
      </p:sp>
      <p:sp>
        <p:nvSpPr>
          <p:cNvPr id="17" name="Rectangle 9"/>
          <p:cNvSpPr>
            <a:spLocks noGrp="1"/>
          </p:cNvSpPr>
          <p:nvPr>
            <p:ph type="sldNum" sz="quarter" idx="4"/>
          </p:nvPr>
        </p:nvSpPr>
        <p:spPr>
          <a:xfrm>
            <a:off x="8001000" y="228600"/>
            <a:ext cx="838200" cy="381000"/>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chemeClr val="tx2"/>
                </a:solidFill>
              </a:defRPr>
            </a:lvl1pPr>
          </a:lstStyle>
          <a:p>
            <a:pPr>
              <a:defRPr/>
            </a:pPr>
            <a:fld id="{0C8C3E93-7842-4CE5-8656-C7115EA6E323}" type="slidenum">
              <a:rPr lang="en-US" altLang="en-US"/>
              <a:pPr>
                <a:defRPr/>
              </a:pPr>
              <a:t>‹#›</a:t>
            </a:fld>
            <a:r>
              <a:rPr lang="en-US" altLang="en-US"/>
              <a:t>‹#›</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ftr="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3"/>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4"/>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3" name="Rectangle 5"/>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4" name="Rectangle 6"/>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Rectangle 7"/>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pPr>
              <a:defRPr/>
            </a:pPr>
            <a:fld id="{FADBF229-F0D1-4012-9DFE-B161CA36A680}" type="datetime7">
              <a:rPr lang="en-US" altLang="en-US"/>
              <a:pPr>
                <a:defRPr/>
              </a:pPr>
              <a:t>Oct-13</a:t>
            </a:fld>
            <a:r>
              <a:rPr lang="en-US" altLang="en-US"/>
              <a:t>9/1/2009</a:t>
            </a:r>
          </a:p>
        </p:txBody>
      </p:sp>
      <p:sp>
        <p:nvSpPr>
          <p:cNvPr id="11" name="Rectangle 8"/>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pPr>
              <a:defRPr/>
            </a:pPr>
            <a:r>
              <a:rPr lang="en-US" altLang="en-US"/>
              <a:t>Creativity Unlimited of Wisconsin</a:t>
            </a:r>
          </a:p>
        </p:txBody>
      </p:sp>
      <p:sp>
        <p:nvSpPr>
          <p:cNvPr id="12" name="Rectangle 9"/>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pPr>
              <a:defRPr/>
            </a:pPr>
            <a:fld id="{F74513AC-AAD9-4F6C-866D-03518653B621}" type="slidenum">
              <a:rPr lang="en-US" altLang="en-US"/>
              <a:pPr>
                <a:defRPr/>
              </a:pPr>
              <a:t>‹#›</a:t>
            </a:fld>
            <a:r>
              <a:rPr lang="en-US" altLang="en-US"/>
              <a:t>‹#›</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va.odysseyofthemind.org/weekproblemarchive.html" TargetMode="External"/><Relationship Id="rId2" Type="http://schemas.openxmlformats.org/officeDocument/2006/relationships/hyperlink" Target="http://www.odysseyofthemind.com/practice/default_cat.php?Id=2" TargetMode="External"/><Relationship Id="rId1" Type="http://schemas.openxmlformats.org/officeDocument/2006/relationships/slideLayout" Target="../slideLayouts/slideLayout19.xml"/><Relationship Id="rId6" Type="http://schemas.openxmlformats.org/officeDocument/2006/relationships/hyperlink" Target="http://www.tnodyssey.org/spontaneous-problems" TargetMode="External"/><Relationship Id="rId5" Type="http://schemas.openxmlformats.org/officeDocument/2006/relationships/hyperlink" Target="http://www.georgiaodyssey.org/spontaneous-problems/" TargetMode="External"/><Relationship Id="rId4" Type="http://schemas.openxmlformats.org/officeDocument/2006/relationships/hyperlink" Target="http://www.ctom.org/sponzone.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dysseyofthemind.com/materials/2011problems.php"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www.odysseyofthemind.org/"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www.odysseyofthemind.com/"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va.odysseyofthemind.org/outsideassistance.html"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hyperlink" Target="http://wi.odysseyofthemind.org/calendar.shtml"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hyperlink" Target="http://www.brainstorming.co.uk/tutorials/scampertutorial.html" TargetMode="Externa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www.odysseyofthemind.org/" TargetMode="External"/><Relationship Id="rId2" Type="http://schemas.openxmlformats.org/officeDocument/2006/relationships/hyperlink" Target="http://wi.odysseyofthemind.org/" TargetMode="Externa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odysseyofthemind.com/registration/default.php"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http://www.odysseyofthemind.com/division_calculator.php"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www.odysseyofthemind.com/division_calculator.php"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txBox="1">
            <a:spLocks noGrp="1"/>
          </p:cNvSpPr>
          <p:nvPr/>
        </p:nvSpPr>
        <p:spPr bwMode="auto">
          <a:xfrm>
            <a:off x="76200" y="6069013"/>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endParaRPr lang="en-US" altLang="en-US" sz="2000">
              <a:solidFill>
                <a:srgbClr val="FFFFFF"/>
              </a:solidFill>
            </a:endParaRPr>
          </a:p>
        </p:txBody>
      </p:sp>
      <p:sp>
        <p:nvSpPr>
          <p:cNvPr id="2" name="Rectangle 2"/>
          <p:cNvSpPr>
            <a:spLocks noGrp="1"/>
          </p:cNvSpPr>
          <p:nvPr>
            <p:ph type="ctrTitle" idx="4294967295"/>
          </p:nvPr>
        </p:nvSpPr>
        <p:spPr>
          <a:xfrm>
            <a:off x="1371600" y="4038600"/>
            <a:ext cx="7772400" cy="1470025"/>
          </a:xfrm>
        </p:spPr>
        <p:txBody>
          <a:bodyPr anchor="b">
            <a:normAutofit fontScale="90000"/>
          </a:bodyPr>
          <a:lstStyle/>
          <a:p>
            <a:pPr algn="r" eaLnBrk="1" fontAlgn="auto" hangingPunct="1">
              <a:spcAft>
                <a:spcPts val="0"/>
              </a:spcAft>
              <a:defRPr/>
            </a:pPr>
            <a:r>
              <a:rPr lang="en-US" sz="5300" cap="all" dirty="0">
                <a:solidFill>
                  <a:schemeClr val="bg1"/>
                </a:solidFill>
              </a:rPr>
              <a:t>Wisconsin </a:t>
            </a:r>
            <a:br>
              <a:rPr lang="en-US" sz="5300" cap="all" dirty="0">
                <a:solidFill>
                  <a:schemeClr val="bg1"/>
                </a:solidFill>
              </a:rPr>
            </a:br>
            <a:r>
              <a:rPr lang="en-US" sz="5300" cap="all" dirty="0">
                <a:solidFill>
                  <a:schemeClr val="bg1"/>
                </a:solidFill>
              </a:rPr>
              <a:t>Odyssey of the Mind </a:t>
            </a:r>
            <a:br>
              <a:rPr lang="en-US" sz="5300" cap="all" dirty="0">
                <a:solidFill>
                  <a:schemeClr val="bg1"/>
                </a:solidFill>
              </a:rPr>
            </a:br>
            <a:r>
              <a:rPr lang="en-US" sz="5300" cap="all" dirty="0">
                <a:solidFill>
                  <a:schemeClr val="bg1"/>
                </a:solidFill>
              </a:rPr>
              <a:t>Coaches’ Training</a:t>
            </a:r>
            <a:endParaRPr lang="en-US" cap="all" dirty="0">
              <a:solidFill>
                <a:schemeClr val="bg1"/>
              </a:solidFill>
            </a:endParaRPr>
          </a:p>
        </p:txBody>
      </p:sp>
      <p:sp>
        <p:nvSpPr>
          <p:cNvPr id="3076" name="Rectangle 3"/>
          <p:cNvSpPr>
            <a:spLocks noGrp="1"/>
          </p:cNvSpPr>
          <p:nvPr>
            <p:ph type="subTitle" idx="4294967295"/>
          </p:nvPr>
        </p:nvSpPr>
        <p:spPr>
          <a:xfrm>
            <a:off x="3276600" y="6149975"/>
            <a:ext cx="5867400" cy="533400"/>
          </a:xfrm>
        </p:spPr>
        <p:txBody>
          <a:bodyPr anchor="ctr"/>
          <a:lstStyle/>
          <a:p>
            <a:pPr marL="0" indent="0" eaLnBrk="1" hangingPunct="1">
              <a:buFont typeface="Wingdings" pitchFamily="2" charset="2"/>
              <a:buNone/>
            </a:pPr>
            <a:r>
              <a:rPr lang="en-US" altLang="en-US" sz="1600" smtClean="0">
                <a:solidFill>
                  <a:srgbClr val="FFFFFF"/>
                </a:solidFill>
              </a:rPr>
              <a:t>Based on </a:t>
            </a:r>
            <a:r>
              <a:rPr lang="en-US" altLang="en-US" sz="1600" i="1" smtClean="0">
                <a:solidFill>
                  <a:srgbClr val="FFFFFF"/>
                </a:solidFill>
              </a:rPr>
              <a:t>The “Unofficial” On-Line Coaches’ Training </a:t>
            </a:r>
          </a:p>
          <a:p>
            <a:pPr marL="0" indent="0" eaLnBrk="1" hangingPunct="1">
              <a:buFont typeface="Wingdings" pitchFamily="2" charset="2"/>
              <a:buNone/>
            </a:pPr>
            <a:r>
              <a:rPr lang="en-US" altLang="en-US" sz="1600" smtClean="0">
                <a:solidFill>
                  <a:srgbClr val="FFFFFF"/>
                </a:solidFill>
              </a:rPr>
              <a:t>by T.Perkins (VT), J. Otte (NY), &amp; S. Riggs (TX)</a:t>
            </a:r>
          </a:p>
        </p:txBody>
      </p:sp>
      <p:pic>
        <p:nvPicPr>
          <p:cNvPr id="307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79463"/>
            <a:ext cx="8839200" cy="120173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078"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000" smtClean="0">
                <a:solidFill>
                  <a:srgbClr val="FFFFFF"/>
                </a:solidFill>
              </a:rPr>
              <a:t>October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612775" y="228600"/>
            <a:ext cx="8153400" cy="990600"/>
          </a:xfrm>
        </p:spPr>
        <p:txBody>
          <a:bodyPr/>
          <a:lstStyle/>
          <a:p>
            <a:pPr eaLnBrk="1" hangingPunct="1"/>
            <a:r>
              <a:rPr lang="en-US" altLang="en-US" smtClean="0"/>
              <a:t>Spontaneous Problem</a:t>
            </a:r>
          </a:p>
        </p:txBody>
      </p:sp>
      <p:sp>
        <p:nvSpPr>
          <p:cNvPr id="12291" name="Rectangle 3"/>
          <p:cNvSpPr>
            <a:spLocks noGrp="1"/>
          </p:cNvSpPr>
          <p:nvPr>
            <p:ph sz="quarter" idx="4294967295"/>
          </p:nvPr>
        </p:nvSpPr>
        <p:spPr>
          <a:xfrm>
            <a:off x="612775" y="1600200"/>
            <a:ext cx="8153400" cy="4495800"/>
          </a:xfrm>
        </p:spPr>
        <p:txBody>
          <a:bodyPr/>
          <a:lstStyle/>
          <a:p>
            <a:pPr eaLnBrk="1" hangingPunct="1">
              <a:lnSpc>
                <a:spcPct val="90000"/>
              </a:lnSpc>
              <a:spcBef>
                <a:spcPts val="600"/>
              </a:spcBef>
              <a:buSzTx/>
              <a:buFontTx/>
              <a:buChar char="•"/>
            </a:pPr>
            <a:r>
              <a:rPr lang="en-US" altLang="en-US" sz="2200" smtClean="0"/>
              <a:t>Spontaneous problems come in three types:</a:t>
            </a:r>
          </a:p>
          <a:p>
            <a:pPr marL="742950" lvl="1" indent="-285750" eaLnBrk="1" hangingPunct="1">
              <a:lnSpc>
                <a:spcPct val="90000"/>
              </a:lnSpc>
              <a:spcBef>
                <a:spcPts val="600"/>
              </a:spcBef>
              <a:buSzTx/>
              <a:buFontTx/>
              <a:buChar char="•"/>
            </a:pPr>
            <a:r>
              <a:rPr lang="en-US" altLang="en-US" sz="1700" smtClean="0"/>
              <a:t>Verbal – problems requiring verbal responses</a:t>
            </a:r>
          </a:p>
          <a:p>
            <a:pPr marL="742950" lvl="1" indent="-285750" eaLnBrk="1" hangingPunct="1">
              <a:lnSpc>
                <a:spcPct val="90000"/>
              </a:lnSpc>
              <a:spcBef>
                <a:spcPts val="600"/>
              </a:spcBef>
              <a:buSzTx/>
              <a:buFontTx/>
              <a:buChar char="•"/>
            </a:pPr>
            <a:r>
              <a:rPr lang="en-US" altLang="en-US" sz="1700" smtClean="0"/>
              <a:t>Hands-on – problems requiring manipulation of materials</a:t>
            </a:r>
          </a:p>
          <a:p>
            <a:pPr marL="742950" lvl="1" indent="-285750" eaLnBrk="1" hangingPunct="1">
              <a:lnSpc>
                <a:spcPct val="90000"/>
              </a:lnSpc>
              <a:spcBef>
                <a:spcPts val="600"/>
              </a:spcBef>
              <a:buSzTx/>
              <a:buFontTx/>
              <a:buChar char="•"/>
            </a:pPr>
            <a:r>
              <a:rPr lang="en-US" altLang="en-US" sz="1700" smtClean="0"/>
              <a:t>Verbal/Hands-on (Hybrid) – problems with both verbal and hands on components</a:t>
            </a:r>
          </a:p>
          <a:p>
            <a:pPr eaLnBrk="1" hangingPunct="1">
              <a:lnSpc>
                <a:spcPct val="90000"/>
              </a:lnSpc>
              <a:spcBef>
                <a:spcPts val="600"/>
              </a:spcBef>
              <a:buSzTx/>
              <a:buFontTx/>
              <a:buChar char="•"/>
            </a:pPr>
            <a:r>
              <a:rPr lang="en-US" altLang="en-US" sz="2200" smtClean="0"/>
              <a:t>PRACTICE… PRACTICE … PRACTICE !</a:t>
            </a:r>
          </a:p>
          <a:p>
            <a:pPr marL="742950" lvl="1" indent="-285750" eaLnBrk="1" hangingPunct="1">
              <a:lnSpc>
                <a:spcPct val="90000"/>
              </a:lnSpc>
              <a:spcBef>
                <a:spcPts val="600"/>
              </a:spcBef>
              <a:buSzTx/>
              <a:buFontTx/>
              <a:buChar char="•"/>
            </a:pPr>
            <a:r>
              <a:rPr lang="en-US" altLang="en-US" sz="1700" smtClean="0"/>
              <a:t>Practice all three types (you don’t know what you’ll get for competition).</a:t>
            </a:r>
          </a:p>
          <a:p>
            <a:pPr marL="742950" lvl="1" indent="-285750" eaLnBrk="1" hangingPunct="1">
              <a:lnSpc>
                <a:spcPct val="90000"/>
              </a:lnSpc>
              <a:spcBef>
                <a:spcPts val="600"/>
              </a:spcBef>
              <a:buSzTx/>
              <a:buFontTx/>
              <a:buChar char="•"/>
            </a:pPr>
            <a:r>
              <a:rPr lang="en-US" altLang="en-US" sz="1700" smtClean="0"/>
              <a:t>Do at least 3 spontaneous problems each time the team meets.</a:t>
            </a:r>
          </a:p>
          <a:p>
            <a:pPr marL="742950" lvl="1" indent="-285750" eaLnBrk="1" hangingPunct="1">
              <a:lnSpc>
                <a:spcPct val="90000"/>
              </a:lnSpc>
              <a:spcBef>
                <a:spcPts val="600"/>
              </a:spcBef>
              <a:buSzTx/>
              <a:buFontTx/>
              <a:buChar char="•"/>
            </a:pPr>
            <a:r>
              <a:rPr lang="en-US" altLang="en-US" sz="1700" smtClean="0"/>
              <a:t>Critique the teams performance (Coaches: Hints are fine here!)</a:t>
            </a:r>
          </a:p>
          <a:p>
            <a:pPr marL="742950" lvl="1" indent="-285750" eaLnBrk="1" hangingPunct="1">
              <a:lnSpc>
                <a:spcPct val="90000"/>
              </a:lnSpc>
              <a:spcBef>
                <a:spcPts val="600"/>
              </a:spcBef>
              <a:buSzTx/>
              <a:buFontTx/>
              <a:buChar char="•"/>
            </a:pPr>
            <a:r>
              <a:rPr lang="en-US" altLang="en-US" sz="1700" smtClean="0"/>
              <a:t>Have each team member </a:t>
            </a:r>
            <a:br>
              <a:rPr lang="en-US" altLang="en-US" sz="1700" smtClean="0"/>
            </a:br>
            <a:r>
              <a:rPr lang="en-US" altLang="en-US" sz="1700" smtClean="0"/>
              <a:t>specialize in something.</a:t>
            </a:r>
          </a:p>
          <a:p>
            <a:pPr marL="742950" lvl="1" indent="-285750" eaLnBrk="1" hangingPunct="1">
              <a:lnSpc>
                <a:spcPct val="90000"/>
              </a:lnSpc>
              <a:spcBef>
                <a:spcPts val="600"/>
              </a:spcBef>
              <a:buSzTx/>
              <a:buFontTx/>
              <a:buChar char="•"/>
            </a:pPr>
            <a:r>
              <a:rPr lang="en-US" altLang="en-US" sz="1700" smtClean="0"/>
              <a:t>Fall back plans ….</a:t>
            </a:r>
          </a:p>
          <a:p>
            <a:pPr marL="742950" lvl="1" indent="-285750" eaLnBrk="1" hangingPunct="1">
              <a:lnSpc>
                <a:spcPct val="90000"/>
              </a:lnSpc>
              <a:spcBef>
                <a:spcPts val="600"/>
              </a:spcBef>
              <a:buSzTx/>
              <a:buFontTx/>
              <a:buChar char="•"/>
            </a:pPr>
            <a:r>
              <a:rPr lang="en-US" altLang="en-US" sz="1700" smtClean="0"/>
              <a:t>Brainstorm ways to </a:t>
            </a:r>
            <a:br>
              <a:rPr lang="en-US" altLang="en-US" sz="1700" smtClean="0"/>
            </a:br>
            <a:r>
              <a:rPr lang="en-US" altLang="en-US" sz="1700" smtClean="0"/>
              <a:t>get “unstuck”</a:t>
            </a:r>
          </a:p>
        </p:txBody>
      </p:sp>
      <p:sp>
        <p:nvSpPr>
          <p:cNvPr id="21515" name="Rectangle 11"/>
          <p:cNvSpPr>
            <a:spLocks noChangeArrowheads="1"/>
          </p:cNvSpPr>
          <p:nvPr/>
        </p:nvSpPr>
        <p:spPr bwMode="auto">
          <a:xfrm>
            <a:off x="3962400" y="4419600"/>
            <a:ext cx="4494213" cy="1849438"/>
          </a:xfrm>
          <a:prstGeom prst="rect">
            <a:avLst/>
          </a:prstGeom>
          <a:solidFill>
            <a:schemeClr val="bg1"/>
          </a:solidFill>
          <a:ln w="19050">
            <a:solidFill>
              <a:schemeClr val="folHlink"/>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2400" smtClean="0">
                <a:effectLst>
                  <a:outerShdw blurRad="38100" dist="38100" dir="2700000" algn="tl">
                    <a:srgbClr val="C0C0C0"/>
                  </a:outerShdw>
                </a:effectLst>
              </a:rPr>
              <a:t>Spontaneous Resources</a:t>
            </a:r>
            <a:br>
              <a:rPr lang="en-US" altLang="en-US" sz="2400" smtClean="0">
                <a:effectLst>
                  <a:outerShdw blurRad="38100" dist="38100" dir="2700000" algn="tl">
                    <a:srgbClr val="C0C0C0"/>
                  </a:outerShdw>
                </a:effectLst>
              </a:rPr>
            </a:br>
            <a:r>
              <a:rPr lang="en-US" altLang="en-US" smtClean="0">
                <a:effectLst>
                  <a:outerShdw blurRad="38100" dist="38100" dir="2700000" algn="tl">
                    <a:srgbClr val="C0C0C0"/>
                  </a:outerShdw>
                </a:effectLst>
                <a:hlinkClick r:id="rId2"/>
              </a:rPr>
              <a:t>Odyssey of the Mind</a:t>
            </a:r>
            <a:r>
              <a:rPr lang="en-US" altLang="en-US" smtClean="0">
                <a:effectLst>
                  <a:outerShdw blurRad="38100" dist="38100" dir="2700000" algn="tl">
                    <a:srgbClr val="C0C0C0"/>
                  </a:outerShdw>
                </a:effectLst>
              </a:rPr>
              <a:t>  </a:t>
            </a:r>
            <a:br>
              <a:rPr lang="en-US" altLang="en-US" smtClean="0">
                <a:effectLst>
                  <a:outerShdw blurRad="38100" dist="38100" dir="2700000" algn="tl">
                    <a:srgbClr val="C0C0C0"/>
                  </a:outerShdw>
                </a:effectLst>
              </a:rPr>
            </a:br>
            <a:r>
              <a:rPr lang="en-US" altLang="en-US" smtClean="0">
                <a:effectLst>
                  <a:outerShdw blurRad="38100" dist="38100" dir="2700000" algn="tl">
                    <a:srgbClr val="C0C0C0"/>
                  </a:outerShdw>
                </a:effectLst>
                <a:hlinkClick r:id="rId3"/>
              </a:rPr>
              <a:t>Virginia's Archive of Problems</a:t>
            </a:r>
            <a:r>
              <a:rPr lang="en-US" altLang="en-US" smtClean="0">
                <a:effectLst>
                  <a:outerShdw blurRad="38100" dist="38100" dir="2700000" algn="tl">
                    <a:srgbClr val="C0C0C0"/>
                  </a:outerShdw>
                </a:effectLst>
              </a:rPr>
              <a:t/>
            </a:r>
            <a:br>
              <a:rPr lang="en-US" altLang="en-US" smtClean="0">
                <a:effectLst>
                  <a:outerShdw blurRad="38100" dist="38100" dir="2700000" algn="tl">
                    <a:srgbClr val="C0C0C0"/>
                  </a:outerShdw>
                </a:effectLst>
              </a:rPr>
            </a:br>
            <a:r>
              <a:rPr lang="en-US" altLang="en-US" smtClean="0">
                <a:effectLst>
                  <a:outerShdw blurRad="38100" dist="38100" dir="2700000" algn="tl">
                    <a:srgbClr val="C0C0C0"/>
                  </a:outerShdw>
                </a:effectLst>
                <a:hlinkClick r:id="rId4"/>
              </a:rPr>
              <a:t>CTOM Spontaneous Zone</a:t>
            </a:r>
            <a:r>
              <a:rPr lang="en-US" altLang="en-US" smtClean="0">
                <a:effectLst>
                  <a:outerShdw blurRad="38100" dist="38100" dir="2700000" algn="tl">
                    <a:srgbClr val="C0C0C0"/>
                  </a:outerShdw>
                </a:effectLst>
              </a:rPr>
              <a:t/>
            </a:r>
            <a:br>
              <a:rPr lang="en-US" altLang="en-US" smtClean="0">
                <a:effectLst>
                  <a:outerShdw blurRad="38100" dist="38100" dir="2700000" algn="tl">
                    <a:srgbClr val="C0C0C0"/>
                  </a:outerShdw>
                </a:effectLst>
              </a:rPr>
            </a:br>
            <a:r>
              <a:rPr lang="en-US" altLang="en-US" smtClean="0">
                <a:effectLst>
                  <a:outerShdw blurRad="38100" dist="38100" dir="2700000" algn="tl">
                    <a:srgbClr val="C0C0C0"/>
                  </a:outerShdw>
                </a:effectLst>
                <a:hlinkClick r:id="rId5"/>
              </a:rPr>
              <a:t>Georgia Odyssey </a:t>
            </a:r>
            <a:endParaRPr lang="en-US" altLang="en-US" smtClean="0">
              <a:effectLst>
                <a:outerShdw blurRad="38100" dist="38100" dir="2700000" algn="tl">
                  <a:srgbClr val="C0C0C0"/>
                </a:outerShdw>
              </a:effectLst>
            </a:endParaRPr>
          </a:p>
          <a:p>
            <a:pPr>
              <a:defRPr/>
            </a:pPr>
            <a:r>
              <a:rPr lang="en-US" altLang="en-US" smtClean="0">
                <a:effectLst>
                  <a:outerShdw blurRad="38100" dist="38100" dir="2700000" algn="tl">
                    <a:srgbClr val="C0C0C0"/>
                  </a:outerShdw>
                </a:effectLst>
                <a:hlinkClick r:id="rId6"/>
              </a:rPr>
              <a:t>Tennessee Spontaneous Problems</a:t>
            </a:r>
            <a:endParaRPr lang="en-US" altLang="en-US" smtClean="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515"/>
                                        </p:tgtEl>
                                        <p:attrNameLst>
                                          <p:attrName>style.visibility</p:attrName>
                                        </p:attrNameLst>
                                      </p:cBhvr>
                                      <p:to>
                                        <p:strVal val="visible"/>
                                      </p:to>
                                    </p:set>
                                    <p:anim calcmode="lin" valueType="num">
                                      <p:cBhvr additive="base">
                                        <p:cTn id="7" dur="500" fill="hold"/>
                                        <p:tgtEl>
                                          <p:spTgt spid="21515"/>
                                        </p:tgtEl>
                                        <p:attrNameLst>
                                          <p:attrName>ppt_x</p:attrName>
                                        </p:attrNameLst>
                                      </p:cBhvr>
                                      <p:tavLst>
                                        <p:tav tm="0">
                                          <p:val>
                                            <p:strVal val="0-#ppt_w/2"/>
                                          </p:val>
                                        </p:tav>
                                        <p:tav tm="100000">
                                          <p:val>
                                            <p:strVal val="#ppt_x"/>
                                          </p:val>
                                        </p:tav>
                                      </p:tavLst>
                                    </p:anim>
                                    <p:anim calcmode="lin" valueType="num">
                                      <p:cBhvr additive="base">
                                        <p:cTn id="8" dur="500" fill="hold"/>
                                        <p:tgtEl>
                                          <p:spTgt spid="21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13315" name="Footer Placeholder 2"/>
          <p:cNvSpPr txBox="1">
            <a:spLocks noGrp="1"/>
          </p:cNvSpPr>
          <p:nvPr/>
        </p:nvSpPr>
        <p:spPr bwMode="auto">
          <a:xfrm>
            <a:off x="609600" y="62484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a:solidFill>
                  <a:schemeClr val="tx2"/>
                </a:solidFill>
              </a:rPr>
              <a:t>Creativity Unlimited of Wisconsin</a:t>
            </a:r>
          </a:p>
        </p:txBody>
      </p:sp>
      <p:sp>
        <p:nvSpPr>
          <p:cNvPr id="13316" name="Rectangle 2"/>
          <p:cNvSpPr>
            <a:spLocks noGrp="1"/>
          </p:cNvSpPr>
          <p:nvPr>
            <p:ph type="title" idx="4294967295"/>
          </p:nvPr>
        </p:nvSpPr>
        <p:spPr>
          <a:xfrm>
            <a:off x="612775" y="228600"/>
            <a:ext cx="8153400" cy="990600"/>
          </a:xfrm>
        </p:spPr>
        <p:txBody>
          <a:bodyPr/>
          <a:lstStyle/>
          <a:p>
            <a:pPr eaLnBrk="1" hangingPunct="1"/>
            <a:r>
              <a:rPr lang="en-US" altLang="en-US" smtClean="0"/>
              <a:t>The Long-Term Problems</a:t>
            </a:r>
          </a:p>
        </p:txBody>
      </p:sp>
      <p:sp>
        <p:nvSpPr>
          <p:cNvPr id="13317" name="Rectangle 3"/>
          <p:cNvSpPr>
            <a:spLocks noGrp="1"/>
          </p:cNvSpPr>
          <p:nvPr>
            <p:ph sz="quarter" idx="4294967295"/>
          </p:nvPr>
        </p:nvSpPr>
        <p:spPr>
          <a:xfrm>
            <a:off x="457200" y="1600200"/>
            <a:ext cx="8229600" cy="5257800"/>
          </a:xfrm>
        </p:spPr>
        <p:txBody>
          <a:bodyPr/>
          <a:lstStyle/>
          <a:p>
            <a:pPr lvl="1" eaLnBrk="1" hangingPunct="1">
              <a:lnSpc>
                <a:spcPct val="80000"/>
              </a:lnSpc>
              <a:spcBef>
                <a:spcPts val="600"/>
              </a:spcBef>
              <a:buClr>
                <a:schemeClr val="accent2"/>
              </a:buClr>
              <a:buSzTx/>
              <a:buFontTx/>
              <a:buChar char="•"/>
            </a:pPr>
            <a:r>
              <a:rPr lang="en-US" altLang="en-US" sz="2100" smtClean="0"/>
              <a:t>Six new Long-Term problems each year. The </a:t>
            </a:r>
            <a:r>
              <a:rPr lang="en-US" altLang="en-US" sz="2100" smtClean="0">
                <a:hlinkClick r:id="rId3"/>
              </a:rPr>
              <a:t>Problem Synopses</a:t>
            </a:r>
            <a:r>
              <a:rPr lang="en-US" altLang="en-US" sz="2100" smtClean="0"/>
              <a:t> briefly describe them.</a:t>
            </a:r>
            <a:r>
              <a:rPr lang="en-US" altLang="en-US" sz="1700" smtClean="0"/>
              <a:t> </a:t>
            </a:r>
            <a:br>
              <a:rPr lang="en-US" altLang="en-US" sz="1700" smtClean="0"/>
            </a:br>
            <a:endParaRPr lang="en-US" altLang="en-US" sz="1700" smtClean="0"/>
          </a:p>
          <a:p>
            <a:pPr marL="1143000" lvl="2" eaLnBrk="1" hangingPunct="1">
              <a:lnSpc>
                <a:spcPct val="80000"/>
              </a:lnSpc>
              <a:spcBef>
                <a:spcPts val="600"/>
              </a:spcBef>
              <a:buClr>
                <a:schemeClr val="hlink"/>
              </a:buClr>
              <a:buSzTx/>
              <a:buFontTx/>
              <a:buChar char="•"/>
            </a:pPr>
            <a:r>
              <a:rPr lang="en-US" altLang="en-US" sz="1500" smtClean="0"/>
              <a:t>	</a:t>
            </a:r>
            <a:r>
              <a:rPr lang="en-US" altLang="en-US" sz="1800" b="1" smtClean="0"/>
              <a:t>Vehicle 	– Problem 1 	</a:t>
            </a:r>
          </a:p>
          <a:p>
            <a:pPr marL="1143000" lvl="2" eaLnBrk="1" hangingPunct="1">
              <a:lnSpc>
                <a:spcPct val="80000"/>
              </a:lnSpc>
              <a:spcBef>
                <a:spcPts val="600"/>
              </a:spcBef>
              <a:buClr>
                <a:schemeClr val="hlink"/>
              </a:buClr>
              <a:buSzTx/>
              <a:buFontTx/>
              <a:buChar char="•"/>
            </a:pPr>
            <a:r>
              <a:rPr lang="en-US" altLang="en-US" sz="1800" b="1" smtClean="0"/>
              <a:t>	Technical – Problem 2</a:t>
            </a:r>
          </a:p>
          <a:p>
            <a:pPr marL="1143000" lvl="2" eaLnBrk="1" hangingPunct="1">
              <a:lnSpc>
                <a:spcPct val="80000"/>
              </a:lnSpc>
              <a:spcBef>
                <a:spcPts val="600"/>
              </a:spcBef>
              <a:buClr>
                <a:schemeClr val="hlink"/>
              </a:buClr>
              <a:buSzTx/>
              <a:buFontTx/>
              <a:buChar char="•"/>
            </a:pPr>
            <a:r>
              <a:rPr lang="en-US" altLang="en-US" sz="1800" b="1" smtClean="0"/>
              <a:t>	Classics – Problem 3 	</a:t>
            </a:r>
          </a:p>
          <a:p>
            <a:pPr marL="1143000" lvl="2" eaLnBrk="1" hangingPunct="1">
              <a:lnSpc>
                <a:spcPct val="80000"/>
              </a:lnSpc>
              <a:spcBef>
                <a:spcPts val="600"/>
              </a:spcBef>
              <a:buClr>
                <a:schemeClr val="hlink"/>
              </a:buClr>
              <a:buSzTx/>
              <a:buFontTx/>
              <a:buChar char="•"/>
            </a:pPr>
            <a:r>
              <a:rPr lang="en-US" altLang="en-US" sz="1800" b="1" smtClean="0"/>
              <a:t>	Structure – Problem 4</a:t>
            </a:r>
          </a:p>
          <a:p>
            <a:pPr marL="1143000" lvl="2" eaLnBrk="1" hangingPunct="1">
              <a:lnSpc>
                <a:spcPct val="80000"/>
              </a:lnSpc>
              <a:spcBef>
                <a:spcPts val="600"/>
              </a:spcBef>
              <a:buClr>
                <a:schemeClr val="hlink"/>
              </a:buClr>
              <a:buSzTx/>
              <a:buFontTx/>
              <a:buChar char="•"/>
            </a:pPr>
            <a:r>
              <a:rPr lang="en-US" altLang="en-US" sz="1800" b="1" smtClean="0"/>
              <a:t>	Theatrical – Problem 5 </a:t>
            </a:r>
          </a:p>
          <a:p>
            <a:pPr marL="1143000" lvl="2" eaLnBrk="1" hangingPunct="1">
              <a:lnSpc>
                <a:spcPct val="80000"/>
              </a:lnSpc>
              <a:spcBef>
                <a:spcPts val="600"/>
              </a:spcBef>
              <a:buClr>
                <a:schemeClr val="hlink"/>
              </a:buClr>
              <a:buSzTx/>
              <a:buFontTx/>
              <a:buChar char="•"/>
            </a:pPr>
            <a:r>
              <a:rPr lang="en-US" altLang="en-US" sz="1800" b="1" smtClean="0"/>
              <a:t>	Primary	– Non-competitive (K-2) to learn the process</a:t>
            </a:r>
          </a:p>
          <a:p>
            <a:pPr lvl="1" eaLnBrk="1" hangingPunct="1">
              <a:lnSpc>
                <a:spcPct val="80000"/>
              </a:lnSpc>
              <a:spcBef>
                <a:spcPts val="600"/>
              </a:spcBef>
              <a:buClr>
                <a:schemeClr val="hlink"/>
              </a:buClr>
              <a:buSzTx/>
              <a:buFontTx/>
              <a:buNone/>
            </a:pPr>
            <a:endParaRPr lang="en-US" altLang="en-US" sz="1800" smtClean="0"/>
          </a:p>
          <a:p>
            <a:pPr lvl="1" eaLnBrk="1" hangingPunct="1">
              <a:lnSpc>
                <a:spcPct val="80000"/>
              </a:lnSpc>
              <a:spcBef>
                <a:spcPts val="600"/>
              </a:spcBef>
              <a:buClr>
                <a:schemeClr val="accent2"/>
              </a:buClr>
              <a:buSzTx/>
              <a:buFontTx/>
              <a:buChar char="•"/>
            </a:pPr>
            <a:r>
              <a:rPr lang="en-US" altLang="en-US" sz="2100" smtClean="0"/>
              <a:t>There is a cost limit to each problem (usually ~$125-$145)</a:t>
            </a:r>
          </a:p>
          <a:p>
            <a:pPr marL="1143000" lvl="2" eaLnBrk="1" hangingPunct="1">
              <a:lnSpc>
                <a:spcPct val="80000"/>
              </a:lnSpc>
              <a:spcBef>
                <a:spcPts val="600"/>
              </a:spcBef>
              <a:buClr>
                <a:schemeClr val="hlink"/>
              </a:buClr>
              <a:buSzTx/>
              <a:buFontTx/>
              <a:buChar char="•"/>
            </a:pPr>
            <a:r>
              <a:rPr lang="en-US" altLang="en-US" sz="1800" b="1" smtClean="0"/>
              <a:t>Solutions cannot be “bought”</a:t>
            </a:r>
          </a:p>
          <a:p>
            <a:pPr marL="1143000" lvl="2" eaLnBrk="1" hangingPunct="1">
              <a:lnSpc>
                <a:spcPct val="80000"/>
              </a:lnSpc>
              <a:spcBef>
                <a:spcPts val="600"/>
              </a:spcBef>
              <a:buClr>
                <a:schemeClr val="hlink"/>
              </a:buClr>
              <a:buSzTx/>
              <a:buFontTx/>
              <a:buChar char="•"/>
            </a:pPr>
            <a:r>
              <a:rPr lang="en-US" altLang="en-US" sz="1800" b="1" smtClean="0"/>
              <a:t>Only the materials used in competition included in the cost</a:t>
            </a:r>
          </a:p>
          <a:p>
            <a:pPr marL="1143000" lvl="2" eaLnBrk="1" hangingPunct="1">
              <a:lnSpc>
                <a:spcPct val="80000"/>
              </a:lnSpc>
              <a:spcBef>
                <a:spcPts val="600"/>
              </a:spcBef>
              <a:buClr>
                <a:schemeClr val="hlink"/>
              </a:buClr>
              <a:buSzTx/>
              <a:buFontTx/>
              <a:buChar char="•"/>
            </a:pPr>
            <a:r>
              <a:rPr lang="en-US" altLang="en-US" sz="1800" b="1" smtClean="0"/>
              <a:t>Duct tape &amp; cardboard, lawn-sale value, scavenging</a:t>
            </a:r>
          </a:p>
          <a:p>
            <a:pPr marL="1143000" lvl="2" eaLnBrk="1" hangingPunct="1">
              <a:lnSpc>
                <a:spcPct val="80000"/>
              </a:lnSpc>
              <a:spcBef>
                <a:spcPts val="600"/>
              </a:spcBef>
              <a:buClr>
                <a:schemeClr val="hlink"/>
              </a:buClr>
              <a:buSzTx/>
              <a:buFontTx/>
              <a:buChar char="•"/>
            </a:pPr>
            <a:r>
              <a:rPr lang="en-US" altLang="en-US" sz="1800" b="1" smtClean="0"/>
              <a:t>Some “standard” and safety items are exempt from cost, as listed in Program Guide.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14339" name="Rectangle 2"/>
          <p:cNvSpPr>
            <a:spLocks noGrp="1"/>
          </p:cNvSpPr>
          <p:nvPr>
            <p:ph type="title" idx="4294967295"/>
          </p:nvPr>
        </p:nvSpPr>
        <p:spPr>
          <a:xfrm>
            <a:off x="612775" y="228600"/>
            <a:ext cx="8153400" cy="990600"/>
          </a:xfrm>
        </p:spPr>
        <p:txBody>
          <a:bodyPr/>
          <a:lstStyle/>
          <a:p>
            <a:pPr eaLnBrk="1" hangingPunct="1"/>
            <a:r>
              <a:rPr lang="en-US" altLang="en-US" smtClean="0"/>
              <a:t>The Long-Term Problems </a:t>
            </a:r>
            <a:r>
              <a:rPr lang="en-US" altLang="en-US" sz="1800" i="1" smtClean="0"/>
              <a:t>Continued …</a:t>
            </a:r>
          </a:p>
        </p:txBody>
      </p:sp>
      <p:sp>
        <p:nvSpPr>
          <p:cNvPr id="14340"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FontTx/>
              <a:buChar char="•"/>
            </a:pPr>
            <a:r>
              <a:rPr lang="en-US" altLang="en-US" sz="2200" smtClean="0"/>
              <a:t>All have a theme with a skit and are performed in 8 minutes</a:t>
            </a:r>
          </a:p>
          <a:p>
            <a:pPr eaLnBrk="1" hangingPunct="1">
              <a:lnSpc>
                <a:spcPct val="80000"/>
              </a:lnSpc>
              <a:spcBef>
                <a:spcPts val="600"/>
              </a:spcBef>
              <a:buFontTx/>
              <a:buChar char="•"/>
            </a:pPr>
            <a:endParaRPr lang="en-US" altLang="en-US" sz="2200" smtClean="0"/>
          </a:p>
          <a:p>
            <a:pPr eaLnBrk="1" hangingPunct="1">
              <a:lnSpc>
                <a:spcPct val="80000"/>
              </a:lnSpc>
              <a:spcBef>
                <a:spcPts val="600"/>
              </a:spcBef>
              <a:buFontTx/>
              <a:buChar char="•"/>
            </a:pPr>
            <a:r>
              <a:rPr lang="en-US" altLang="en-US" sz="2200" smtClean="0"/>
              <a:t>When teams start to work on the long term problem varies.  Some start in November and others in January to present their solutions at the Wisconsin State Tournament</a:t>
            </a:r>
            <a:r>
              <a:rPr lang="en-US" altLang="en-US" sz="2200" b="1" smtClean="0"/>
              <a:t>.</a:t>
            </a:r>
          </a:p>
          <a:p>
            <a:pPr eaLnBrk="1" hangingPunct="1">
              <a:lnSpc>
                <a:spcPct val="80000"/>
              </a:lnSpc>
              <a:spcBef>
                <a:spcPts val="600"/>
              </a:spcBef>
              <a:buFontTx/>
              <a:buNone/>
            </a:pPr>
            <a:endParaRPr lang="en-US" altLang="en-US" sz="2200" smtClean="0"/>
          </a:p>
          <a:p>
            <a:pPr eaLnBrk="1" hangingPunct="1">
              <a:lnSpc>
                <a:spcPct val="80000"/>
              </a:lnSpc>
              <a:spcBef>
                <a:spcPts val="600"/>
              </a:spcBef>
              <a:buSzTx/>
              <a:buFontTx/>
              <a:buChar char="•"/>
            </a:pPr>
            <a:r>
              <a:rPr lang="en-US" altLang="en-US" sz="2200" smtClean="0"/>
              <a:t>Participation requires a commitment from:</a:t>
            </a:r>
          </a:p>
          <a:p>
            <a:pPr lvl="1" eaLnBrk="1" hangingPunct="1">
              <a:lnSpc>
                <a:spcPct val="80000"/>
              </a:lnSpc>
              <a:spcBef>
                <a:spcPts val="600"/>
              </a:spcBef>
              <a:buClr>
                <a:schemeClr val="hlink"/>
              </a:buClr>
              <a:buFontTx/>
              <a:buChar char="•"/>
            </a:pPr>
            <a:r>
              <a:rPr lang="en-US" altLang="en-US" sz="1800" smtClean="0"/>
              <a:t>Team members</a:t>
            </a:r>
          </a:p>
          <a:p>
            <a:pPr lvl="1" eaLnBrk="1" hangingPunct="1">
              <a:lnSpc>
                <a:spcPct val="80000"/>
              </a:lnSpc>
              <a:spcBef>
                <a:spcPts val="600"/>
              </a:spcBef>
              <a:buClr>
                <a:schemeClr val="hlink"/>
              </a:buClr>
              <a:buFontTx/>
              <a:buChar char="•"/>
            </a:pPr>
            <a:r>
              <a:rPr lang="en-US" altLang="en-US" sz="1800" smtClean="0"/>
              <a:t>Coaches</a:t>
            </a:r>
          </a:p>
          <a:p>
            <a:pPr lvl="1" eaLnBrk="1" hangingPunct="1">
              <a:lnSpc>
                <a:spcPct val="80000"/>
              </a:lnSpc>
              <a:spcBef>
                <a:spcPts val="600"/>
              </a:spcBef>
              <a:buClr>
                <a:schemeClr val="hlink"/>
              </a:buClr>
              <a:buFontTx/>
              <a:buChar char="•"/>
            </a:pPr>
            <a:r>
              <a:rPr lang="en-US" altLang="en-US" sz="1800" smtClean="0"/>
              <a:t>Membership Coordinators </a:t>
            </a:r>
          </a:p>
          <a:p>
            <a:pPr lvl="1" eaLnBrk="1" hangingPunct="1">
              <a:lnSpc>
                <a:spcPct val="80000"/>
              </a:lnSpc>
              <a:spcBef>
                <a:spcPts val="600"/>
              </a:spcBef>
              <a:buClr>
                <a:schemeClr val="hlink"/>
              </a:buClr>
              <a:buFontTx/>
              <a:buChar char="•"/>
            </a:pPr>
            <a:r>
              <a:rPr lang="en-US" altLang="en-US" sz="1800" smtClean="0"/>
              <a:t>Volunteer Judges and Officials</a:t>
            </a:r>
          </a:p>
          <a:p>
            <a:pPr lvl="1" eaLnBrk="1" hangingPunct="1">
              <a:lnSpc>
                <a:spcPct val="80000"/>
              </a:lnSpc>
              <a:spcBef>
                <a:spcPts val="600"/>
              </a:spcBef>
              <a:buSzTx/>
              <a:buFontTx/>
              <a:buNone/>
            </a:pPr>
            <a:endParaRPr lang="en-US" altLang="en-US"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2" name="Rectangle 2"/>
          <p:cNvSpPr>
            <a:spLocks noGrp="1"/>
          </p:cNvSpPr>
          <p:nvPr>
            <p:ph type="title" idx="4294967295"/>
          </p:nvPr>
        </p:nvSpPr>
        <p:spPr>
          <a:xfrm>
            <a:off x="612775" y="228600"/>
            <a:ext cx="8153400" cy="990600"/>
          </a:xfrm>
        </p:spPr>
        <p:txBody>
          <a:bodyPr>
            <a:normAutofit fontScale="90000"/>
          </a:bodyPr>
          <a:lstStyle/>
          <a:p>
            <a:pPr eaLnBrk="1" fontAlgn="auto" hangingPunct="1">
              <a:spcAft>
                <a:spcPts val="0"/>
              </a:spcAft>
              <a:defRPr/>
            </a:pPr>
            <a:r>
              <a:rPr lang="en-US" dirty="0"/>
              <a:t>What’s needed to get started with our Long-Term problem?</a:t>
            </a:r>
          </a:p>
        </p:txBody>
      </p:sp>
      <p:sp>
        <p:nvSpPr>
          <p:cNvPr id="15364" name="Rectangle 3"/>
          <p:cNvSpPr>
            <a:spLocks noGrp="1"/>
          </p:cNvSpPr>
          <p:nvPr>
            <p:ph sz="quarter" idx="4294967295"/>
          </p:nvPr>
        </p:nvSpPr>
        <p:spPr>
          <a:xfrm>
            <a:off x="533400" y="1600200"/>
            <a:ext cx="8153400" cy="4724400"/>
          </a:xfrm>
        </p:spPr>
        <p:txBody>
          <a:bodyPr/>
          <a:lstStyle/>
          <a:p>
            <a:pPr marL="0" indent="0" eaLnBrk="1" hangingPunct="1">
              <a:lnSpc>
                <a:spcPct val="80000"/>
              </a:lnSpc>
              <a:spcBef>
                <a:spcPts val="600"/>
              </a:spcBef>
              <a:buSzTx/>
              <a:buFontTx/>
              <a:buChar char="•"/>
            </a:pPr>
            <a:endParaRPr lang="en-US" altLang="en-US" sz="2200" smtClean="0"/>
          </a:p>
          <a:p>
            <a:pPr marL="0" indent="0" eaLnBrk="1" hangingPunct="1">
              <a:lnSpc>
                <a:spcPct val="80000"/>
              </a:lnSpc>
              <a:spcBef>
                <a:spcPts val="600"/>
              </a:spcBef>
              <a:buSzTx/>
              <a:buFontTx/>
              <a:buChar char="•"/>
            </a:pPr>
            <a:r>
              <a:rPr lang="en-US" altLang="en-US" sz="2200" smtClean="0"/>
              <a:t>There are 3 major information sources that are required to coach an Odyssey of the Mind team</a:t>
            </a:r>
          </a:p>
          <a:p>
            <a:pPr marL="0" indent="0" eaLnBrk="1" hangingPunct="1">
              <a:lnSpc>
                <a:spcPct val="80000"/>
              </a:lnSpc>
              <a:spcBef>
                <a:spcPts val="600"/>
              </a:spcBef>
              <a:buSzTx/>
              <a:buFontTx/>
              <a:buNone/>
            </a:pPr>
            <a:endParaRPr lang="en-US" altLang="en-US" sz="2200" smtClean="0"/>
          </a:p>
          <a:p>
            <a:pPr marL="742950" lvl="1" indent="-285750" eaLnBrk="1" hangingPunct="1">
              <a:lnSpc>
                <a:spcPct val="80000"/>
              </a:lnSpc>
              <a:spcBef>
                <a:spcPts val="600"/>
              </a:spcBef>
              <a:buSzTx/>
              <a:buFontTx/>
              <a:buChar char="•"/>
            </a:pPr>
            <a:r>
              <a:rPr lang="en-US" altLang="en-US" sz="2100" smtClean="0"/>
              <a:t>Program Guide </a:t>
            </a:r>
            <a:r>
              <a:rPr lang="en-US" altLang="en-US" sz="1700" smtClean="0"/>
              <a:t>(available on the </a:t>
            </a:r>
            <a:r>
              <a:rPr lang="en-US" altLang="en-US" sz="1700" smtClean="0">
                <a:hlinkClick r:id="rId2"/>
              </a:rPr>
              <a:t>official website </a:t>
            </a:r>
            <a:r>
              <a:rPr lang="en-US" altLang="en-US" sz="1700" smtClean="0"/>
              <a:t>or through your membership coordinator)</a:t>
            </a:r>
          </a:p>
          <a:p>
            <a:pPr marL="742950" lvl="1" indent="-285750" eaLnBrk="1" hangingPunct="1">
              <a:lnSpc>
                <a:spcPct val="80000"/>
              </a:lnSpc>
              <a:spcBef>
                <a:spcPts val="600"/>
              </a:spcBef>
              <a:buSzTx/>
              <a:buFontTx/>
              <a:buNone/>
            </a:pPr>
            <a:endParaRPr lang="en-US" altLang="en-US" sz="1700" smtClean="0"/>
          </a:p>
          <a:p>
            <a:pPr marL="742950" lvl="1" indent="-285750" eaLnBrk="1" hangingPunct="1">
              <a:lnSpc>
                <a:spcPct val="80000"/>
              </a:lnSpc>
              <a:spcBef>
                <a:spcPts val="600"/>
              </a:spcBef>
              <a:buSzTx/>
              <a:buFontTx/>
              <a:buChar char="•"/>
            </a:pPr>
            <a:r>
              <a:rPr lang="en-US" altLang="en-US" sz="2100" smtClean="0"/>
              <a:t>Long-Term Problem</a:t>
            </a:r>
            <a:r>
              <a:rPr lang="en-US" altLang="en-US" sz="1700" smtClean="0"/>
              <a:t> (available from your membership coordinator)</a:t>
            </a:r>
          </a:p>
          <a:p>
            <a:pPr marL="742950" lvl="1" indent="-285750" eaLnBrk="1" hangingPunct="1">
              <a:lnSpc>
                <a:spcPct val="80000"/>
              </a:lnSpc>
              <a:spcBef>
                <a:spcPts val="600"/>
              </a:spcBef>
              <a:buSzTx/>
              <a:buFontTx/>
              <a:buNone/>
            </a:pPr>
            <a:endParaRPr lang="en-US" altLang="en-US" sz="1700" smtClean="0"/>
          </a:p>
          <a:p>
            <a:pPr marL="742950" lvl="1" indent="-285750" eaLnBrk="1" hangingPunct="1">
              <a:lnSpc>
                <a:spcPct val="80000"/>
              </a:lnSpc>
              <a:spcBef>
                <a:spcPts val="600"/>
              </a:spcBef>
              <a:buSzTx/>
              <a:buFontTx/>
              <a:buChar char="•"/>
            </a:pPr>
            <a:r>
              <a:rPr lang="en-US" altLang="en-US" sz="2100" smtClean="0"/>
              <a:t>Clarifications general and team </a:t>
            </a:r>
            <a:r>
              <a:rPr lang="en-US" altLang="en-US" sz="1700" smtClean="0"/>
              <a:t>(available on the web, through your coordinator, or through your State Association, released throughout the season)</a:t>
            </a:r>
          </a:p>
          <a:p>
            <a:pPr marL="742950" lvl="1" indent="-285750" eaLnBrk="1" hangingPunct="1">
              <a:lnSpc>
                <a:spcPct val="80000"/>
              </a:lnSpc>
              <a:spcBef>
                <a:spcPts val="600"/>
              </a:spcBef>
              <a:buSzTx/>
              <a:buFontTx/>
              <a:buNone/>
            </a:pPr>
            <a:endParaRPr lang="en-US" altLang="en-US" sz="1700" smtClean="0"/>
          </a:p>
          <a:p>
            <a:pPr marL="0" indent="0" eaLnBrk="1" hangingPunct="1">
              <a:lnSpc>
                <a:spcPct val="80000"/>
              </a:lnSpc>
              <a:spcBef>
                <a:spcPts val="600"/>
              </a:spcBef>
              <a:buSzTx/>
              <a:buFontTx/>
              <a:buChar char="•"/>
            </a:pPr>
            <a:r>
              <a:rPr lang="en-US" altLang="en-US" sz="2100" smtClean="0"/>
              <a:t>In general . . . If it doesn’t say that you can’t do it . . . Then, you CAN!</a:t>
            </a:r>
          </a:p>
          <a:p>
            <a:pPr marL="0" indent="0" eaLnBrk="1" hangingPunct="1">
              <a:lnSpc>
                <a:spcPct val="80000"/>
              </a:lnSpc>
              <a:spcBef>
                <a:spcPts val="600"/>
              </a:spcBef>
              <a:buFontTx/>
              <a:buChar char="•"/>
            </a:pPr>
            <a:endParaRPr lang="en-US" altLang="en-US" sz="2200" smtClean="0"/>
          </a:p>
          <a:p>
            <a:pPr marL="742950" lvl="1" indent="-285750" eaLnBrk="1" hangingPunct="1">
              <a:lnSpc>
                <a:spcPct val="80000"/>
              </a:lnSpc>
              <a:spcBef>
                <a:spcPts val="600"/>
              </a:spcBef>
              <a:buFontTx/>
              <a:buChar char="•"/>
            </a:pPr>
            <a:endParaRPr lang="en-US" altLang="en-US" sz="2100" smtClean="0"/>
          </a:p>
          <a:p>
            <a:pPr marL="0" indent="0" eaLnBrk="1" hangingPunct="1">
              <a:lnSpc>
                <a:spcPct val="80000"/>
              </a:lnSpc>
              <a:spcBef>
                <a:spcPts val="600"/>
              </a:spcBef>
              <a:buFontTx/>
              <a:buNone/>
            </a:pPr>
            <a:endParaRPr lang="en-US" altLang="en-US" sz="2200" smtClean="0"/>
          </a:p>
          <a:p>
            <a:pPr marL="742950" lvl="1" indent="-285750" eaLnBrk="1" hangingPunct="1">
              <a:lnSpc>
                <a:spcPct val="80000"/>
              </a:lnSpc>
              <a:spcBef>
                <a:spcPts val="600"/>
              </a:spcBef>
              <a:buFontTx/>
              <a:buNone/>
            </a:pPr>
            <a:endParaRPr lang="en-US" altLang="en-US" sz="2100" smtClean="0"/>
          </a:p>
          <a:p>
            <a:pPr marL="0" indent="0" eaLnBrk="1" hangingPunct="1">
              <a:lnSpc>
                <a:spcPct val="80000"/>
              </a:lnSpc>
              <a:spcBef>
                <a:spcPts val="600"/>
              </a:spcBef>
              <a:buSzTx/>
              <a:buFontTx/>
              <a:buNone/>
            </a:pPr>
            <a:endParaRPr lang="en-US" altLang="en-US"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685800" y="228600"/>
            <a:ext cx="7772400" cy="609600"/>
          </a:xfrm>
        </p:spPr>
        <p:txBody>
          <a:bodyPr/>
          <a:lstStyle/>
          <a:p>
            <a:pPr eaLnBrk="1" hangingPunct="1"/>
            <a:r>
              <a:rPr lang="en-US" altLang="en-US" smtClean="0"/>
              <a:t>HOME PAGE</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l="23647" t="17188" r="23647" b="9375"/>
          <a:stretch>
            <a:fillRect/>
          </a:stretch>
        </p:blipFill>
        <p:spPr bwMode="auto">
          <a:xfrm>
            <a:off x="1741488" y="1025525"/>
            <a:ext cx="7250112"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9"/>
          <p:cNvSpPr>
            <a:spLocks noChangeArrowheads="1"/>
          </p:cNvSpPr>
          <p:nvPr/>
        </p:nvSpPr>
        <p:spPr bwMode="auto">
          <a:xfrm>
            <a:off x="0" y="1981200"/>
            <a:ext cx="1752600" cy="990600"/>
          </a:xfrm>
          <a:prstGeom prst="wedgeEllipseCallout">
            <a:avLst>
              <a:gd name="adj1" fmla="val 64773"/>
              <a:gd name="adj2" fmla="val 39037"/>
            </a:avLst>
          </a:prstGeom>
          <a:solidFill>
            <a:srgbClr val="FF0000"/>
          </a:solidFill>
          <a:ln w="9525">
            <a:solidFill>
              <a:schemeClr val="tx1"/>
            </a:solidFill>
            <a:miter lim="800000"/>
            <a:headEnd/>
            <a:tailEnd/>
          </a:ln>
        </p:spPr>
        <p:txBody>
          <a:bodyPr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600">
                <a:latin typeface="Times New Roman" pitchFamily="18" charset="0"/>
              </a:rPr>
              <a:t>National Membership Registration</a:t>
            </a:r>
          </a:p>
        </p:txBody>
      </p:sp>
      <p:sp>
        <p:nvSpPr>
          <p:cNvPr id="6" name="AutoShape 9"/>
          <p:cNvSpPr>
            <a:spLocks noChangeArrowheads="1"/>
          </p:cNvSpPr>
          <p:nvPr/>
        </p:nvSpPr>
        <p:spPr bwMode="auto">
          <a:xfrm>
            <a:off x="0" y="3352800"/>
            <a:ext cx="1905000" cy="762000"/>
          </a:xfrm>
          <a:prstGeom prst="wedgeEllipseCallout">
            <a:avLst>
              <a:gd name="adj1" fmla="val 53088"/>
              <a:gd name="adj2" fmla="val 71806"/>
            </a:avLst>
          </a:prstGeom>
          <a:solidFill>
            <a:srgbClr val="FF0000"/>
          </a:solidFill>
          <a:ln w="9525">
            <a:solidFill>
              <a:schemeClr val="tx1"/>
            </a:solidFill>
            <a:miter lim="800000"/>
            <a:headEnd/>
            <a:tailEnd/>
          </a:ln>
        </p:spPr>
        <p:txBody>
          <a:bodyPr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600">
                <a:latin typeface="Times New Roman" pitchFamily="18" charset="0"/>
              </a:rPr>
              <a:t>General Clarifications</a:t>
            </a:r>
          </a:p>
        </p:txBody>
      </p:sp>
      <p:sp>
        <p:nvSpPr>
          <p:cNvPr id="7" name="AutoShape 9"/>
          <p:cNvSpPr>
            <a:spLocks noChangeArrowheads="1"/>
          </p:cNvSpPr>
          <p:nvPr/>
        </p:nvSpPr>
        <p:spPr bwMode="auto">
          <a:xfrm>
            <a:off x="0" y="5029200"/>
            <a:ext cx="1524000" cy="1066800"/>
          </a:xfrm>
          <a:prstGeom prst="wedgeEllipseCallout">
            <a:avLst>
              <a:gd name="adj1" fmla="val 80338"/>
              <a:gd name="adj2" fmla="val -54194"/>
            </a:avLst>
          </a:prstGeom>
          <a:solidFill>
            <a:srgbClr val="FF0000"/>
          </a:solidFill>
          <a:ln w="9525">
            <a:solidFill>
              <a:schemeClr val="tx1"/>
            </a:solidFill>
            <a:miter lim="800000"/>
            <a:headEnd/>
            <a:tailEnd/>
          </a:ln>
        </p:spPr>
        <p:txBody>
          <a:bodyPr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600">
                <a:latin typeface="Times New Roman" pitchFamily="18" charset="0"/>
              </a:rPr>
              <a:t>Enter  Member Area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685800" y="457200"/>
            <a:ext cx="7772400" cy="914400"/>
          </a:xfrm>
        </p:spPr>
        <p:txBody>
          <a:bodyPr/>
          <a:lstStyle/>
          <a:p>
            <a:pPr eaLnBrk="1" hangingPunct="1"/>
            <a:r>
              <a:rPr lang="en-US" altLang="en-US" smtClean="0"/>
              <a:t>Entering Member Area</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l="21010" t="17188" r="23645" b="17188"/>
          <a:stretch>
            <a:fillRect/>
          </a:stretch>
        </p:blipFill>
        <p:spPr bwMode="auto">
          <a:xfrm>
            <a:off x="1066800" y="1676400"/>
            <a:ext cx="73914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9"/>
          <p:cNvSpPr>
            <a:spLocks noChangeArrowheads="1"/>
          </p:cNvSpPr>
          <p:nvPr/>
        </p:nvSpPr>
        <p:spPr bwMode="auto">
          <a:xfrm>
            <a:off x="6400800" y="3276600"/>
            <a:ext cx="2514600" cy="1524000"/>
          </a:xfrm>
          <a:prstGeom prst="wedgeEllipseCallout">
            <a:avLst>
              <a:gd name="adj1" fmla="val -66972"/>
              <a:gd name="adj2" fmla="val -2625"/>
            </a:avLst>
          </a:prstGeom>
          <a:solidFill>
            <a:srgbClr val="FF0000"/>
          </a:solidFill>
          <a:ln w="9525">
            <a:solidFill>
              <a:schemeClr val="tx1"/>
            </a:solidFill>
            <a:miter lim="800000"/>
            <a:headEnd/>
            <a:tailEnd/>
          </a:ln>
        </p:spPr>
        <p:txBody>
          <a:bodyPr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600">
                <a:latin typeface="Times New Roman" pitchFamily="18" charset="0"/>
              </a:rPr>
              <a:t>Enter Membership #  &amp; zip code on record to begin team registration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685800" y="152400"/>
            <a:ext cx="7772400" cy="609600"/>
          </a:xfrm>
        </p:spPr>
        <p:txBody>
          <a:bodyPr/>
          <a:lstStyle/>
          <a:p>
            <a:pPr eaLnBrk="1" hangingPunct="1"/>
            <a:r>
              <a:rPr lang="en-US" altLang="en-US" smtClean="0"/>
              <a:t>Member Area</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l="21889" t="18750" r="23647" b="9375"/>
          <a:stretch>
            <a:fillRect/>
          </a:stretch>
        </p:blipFill>
        <p:spPr bwMode="auto">
          <a:xfrm>
            <a:off x="1219200" y="860425"/>
            <a:ext cx="7696200"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l="21010" t="17188" r="22768" b="17188"/>
          <a:stretch>
            <a:fillRect/>
          </a:stretch>
        </p:blipFill>
        <p:spPr bwMode="auto">
          <a:xfrm>
            <a:off x="304800" y="1066800"/>
            <a:ext cx="85344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idx="4294967295"/>
          </p:nvPr>
        </p:nvSpPr>
        <p:spPr>
          <a:xfrm>
            <a:off x="609600" y="152400"/>
            <a:ext cx="7772400" cy="838200"/>
          </a:xfrm>
        </p:spPr>
        <p:txBody>
          <a:bodyPr/>
          <a:lstStyle/>
          <a:p>
            <a:pPr eaLnBrk="1" hangingPunct="1"/>
            <a:r>
              <a:rPr lang="en-US" altLang="en-US" smtClean="0"/>
              <a:t>Member Area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20483" name="Rectangle 2"/>
          <p:cNvSpPr>
            <a:spLocks noGrp="1"/>
          </p:cNvSpPr>
          <p:nvPr>
            <p:ph type="title" idx="4294967295"/>
          </p:nvPr>
        </p:nvSpPr>
        <p:spPr>
          <a:xfrm>
            <a:off x="612775" y="228600"/>
            <a:ext cx="8153400" cy="990600"/>
          </a:xfrm>
        </p:spPr>
        <p:txBody>
          <a:bodyPr/>
          <a:lstStyle/>
          <a:p>
            <a:pPr eaLnBrk="1" hangingPunct="1"/>
            <a:r>
              <a:rPr lang="en-US" altLang="en-US" smtClean="0">
                <a:latin typeface="Baskerville Old Face" pitchFamily="18" charset="0"/>
              </a:rPr>
              <a:t>Do </a:t>
            </a:r>
            <a:r>
              <a:rPr lang="en-US" altLang="en-US" smtClean="0">
                <a:latin typeface="Forte" pitchFamily="66" charset="0"/>
              </a:rPr>
              <a:t>it </a:t>
            </a:r>
            <a:r>
              <a:rPr lang="en-US" altLang="en-US" smtClean="0">
                <a:latin typeface="Century Gothic" pitchFamily="34" charset="0"/>
              </a:rPr>
              <a:t>with</a:t>
            </a:r>
            <a:r>
              <a:rPr lang="en-US" altLang="en-US" smtClean="0"/>
              <a:t> </a:t>
            </a:r>
            <a:r>
              <a:rPr lang="en-US" altLang="en-US" sz="5500" smtClean="0">
                <a:latin typeface="CommercialScript BT" pitchFamily="66" charset="0"/>
              </a:rPr>
              <a:t>Style</a:t>
            </a:r>
            <a:r>
              <a:rPr lang="en-US" altLang="en-US" smtClean="0"/>
              <a:t>!</a:t>
            </a:r>
          </a:p>
        </p:txBody>
      </p:sp>
      <p:sp>
        <p:nvSpPr>
          <p:cNvPr id="20484" name="Rectangle 3"/>
          <p:cNvSpPr>
            <a:spLocks noGrp="1"/>
          </p:cNvSpPr>
          <p:nvPr>
            <p:ph sz="quarter" idx="4294967295"/>
          </p:nvPr>
        </p:nvSpPr>
        <p:spPr>
          <a:xfrm>
            <a:off x="612775" y="1600200"/>
            <a:ext cx="8153400" cy="4495800"/>
          </a:xfrm>
        </p:spPr>
        <p:txBody>
          <a:bodyPr/>
          <a:lstStyle/>
          <a:p>
            <a:pPr algn="ctr" eaLnBrk="1" hangingPunct="1">
              <a:lnSpc>
                <a:spcPct val="80000"/>
              </a:lnSpc>
              <a:spcBef>
                <a:spcPts val="600"/>
              </a:spcBef>
              <a:buSzTx/>
              <a:buFontTx/>
              <a:buNone/>
            </a:pPr>
            <a:r>
              <a:rPr lang="en-US" altLang="en-US" sz="2400" b="1" smtClean="0"/>
              <a:t>Style is the place for the team to </a:t>
            </a:r>
          </a:p>
          <a:p>
            <a:pPr algn="ctr" eaLnBrk="1" hangingPunct="1">
              <a:lnSpc>
                <a:spcPct val="80000"/>
              </a:lnSpc>
              <a:spcBef>
                <a:spcPts val="600"/>
              </a:spcBef>
              <a:buSzTx/>
              <a:buFontTx/>
              <a:buNone/>
            </a:pPr>
            <a:r>
              <a:rPr lang="en-US" altLang="en-US" sz="2400" b="1" smtClean="0"/>
              <a:t>showcase their strengths and talents. </a:t>
            </a:r>
          </a:p>
          <a:p>
            <a:pPr algn="ct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Style is the elaboration of the Long-Term Problem. It is how the team shows the judges what they are particularly excited about or proud of. Style is presented during their Long-Term Problem Solution performance. What makes this performance really shine? </a:t>
            </a:r>
          </a:p>
          <a:p>
            <a:pPr lvl="1" eaLnBrk="1" hangingPunct="1">
              <a:lnSpc>
                <a:spcPct val="80000"/>
              </a:lnSpc>
              <a:spcBef>
                <a:spcPts val="600"/>
              </a:spcBef>
              <a:buFontTx/>
              <a:buChar char="•"/>
            </a:pPr>
            <a:r>
              <a:rPr lang="en-US" altLang="en-US" sz="1800" smtClean="0"/>
              <a:t>Artistic design, music, songs, choreography</a:t>
            </a:r>
          </a:p>
          <a:p>
            <a:pPr lvl="1" eaLnBrk="1" hangingPunct="1">
              <a:lnSpc>
                <a:spcPct val="80000"/>
              </a:lnSpc>
              <a:spcBef>
                <a:spcPts val="600"/>
              </a:spcBef>
              <a:buFontTx/>
              <a:buChar char="•"/>
            </a:pPr>
            <a:r>
              <a:rPr lang="en-US" altLang="en-US" sz="1800" smtClean="0"/>
              <a:t>Construction, creative use of materials</a:t>
            </a:r>
          </a:p>
          <a:p>
            <a:pPr lvl="1" eaLnBrk="1" hangingPunct="1">
              <a:lnSpc>
                <a:spcPct val="80000"/>
              </a:lnSpc>
              <a:spcBef>
                <a:spcPts val="600"/>
              </a:spcBef>
              <a:buFontTx/>
              <a:buChar char="•"/>
            </a:pPr>
            <a:r>
              <a:rPr lang="en-US" altLang="en-US" sz="1800" smtClean="0"/>
              <a:t>Humor, rhyme</a:t>
            </a:r>
          </a:p>
          <a:p>
            <a:pPr lvl="1" eaLnBrk="1" hangingPunct="1">
              <a:lnSpc>
                <a:spcPct val="80000"/>
              </a:lnSpc>
              <a:spcBef>
                <a:spcPts val="600"/>
              </a:spcBef>
              <a:buFontTx/>
              <a:buChar char="•"/>
            </a:pPr>
            <a:r>
              <a:rPr lang="en-US" altLang="en-US" sz="1800" smtClean="0"/>
              <a:t>Overall effect (theme)</a:t>
            </a:r>
          </a:p>
          <a:p>
            <a:pPr eaLnBrk="1" hangingPunct="1">
              <a:lnSpc>
                <a:spcPct val="80000"/>
              </a:lnSpc>
              <a:spcBef>
                <a:spcPts val="600"/>
              </a:spcBef>
              <a:buSzTx/>
              <a:buFontTx/>
              <a:buChar char="•"/>
            </a:pPr>
            <a:r>
              <a:rPr lang="en-US" altLang="en-US" sz="2200" smtClean="0"/>
              <a:t>5 Categories (some mandatory, some team-choice, overall) </a:t>
            </a:r>
          </a:p>
          <a:p>
            <a:pPr lvl="1" eaLnBrk="1" hangingPunct="1">
              <a:lnSpc>
                <a:spcPct val="80000"/>
              </a:lnSpc>
              <a:spcBef>
                <a:spcPts val="600"/>
              </a:spcBef>
              <a:buFontTx/>
              <a:buChar char="•"/>
            </a:pPr>
            <a:r>
              <a:rPr lang="en-US" altLang="en-US" sz="1800" smtClean="0"/>
              <a:t>Choose carefully and BE SPECIFIC!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altLang="en-US" smtClean="0"/>
              <a:t>SCORING</a:t>
            </a:r>
          </a:p>
        </p:txBody>
      </p:sp>
      <p:sp>
        <p:nvSpPr>
          <p:cNvPr id="21507" name="Rectangle 3"/>
          <p:cNvSpPr>
            <a:spLocks noGrp="1"/>
          </p:cNvSpPr>
          <p:nvPr>
            <p:ph type="body" idx="1"/>
          </p:nvPr>
        </p:nvSpPr>
        <p:spPr/>
        <p:txBody>
          <a:bodyPr/>
          <a:lstStyle/>
          <a:p>
            <a:pPr>
              <a:lnSpc>
                <a:spcPct val="90000"/>
              </a:lnSpc>
              <a:buSzTx/>
              <a:buFontTx/>
              <a:buChar char="•"/>
            </a:pPr>
            <a:r>
              <a:rPr lang="en-US" altLang="en-US" smtClean="0"/>
              <a:t>Raw long term up to 200 points</a:t>
            </a:r>
          </a:p>
          <a:p>
            <a:pPr lvl="1">
              <a:lnSpc>
                <a:spcPct val="90000"/>
              </a:lnSpc>
              <a:buSzTx/>
              <a:buFontTx/>
              <a:buChar char="•"/>
            </a:pPr>
            <a:r>
              <a:rPr lang="en-US" altLang="en-US" smtClean="0"/>
              <a:t>Weight held for structure can be much higher</a:t>
            </a:r>
          </a:p>
          <a:p>
            <a:pPr>
              <a:lnSpc>
                <a:spcPct val="90000"/>
              </a:lnSpc>
              <a:buSzTx/>
              <a:buFontTx/>
              <a:buChar char="•"/>
            </a:pPr>
            <a:r>
              <a:rPr lang="en-US" altLang="en-US" smtClean="0"/>
              <a:t>Raw style up to 50 points</a:t>
            </a:r>
          </a:p>
          <a:p>
            <a:pPr>
              <a:lnSpc>
                <a:spcPct val="90000"/>
              </a:lnSpc>
              <a:buSzTx/>
              <a:buFontTx/>
              <a:buChar char="•"/>
            </a:pPr>
            <a:r>
              <a:rPr lang="en-US" altLang="en-US" smtClean="0"/>
              <a:t>Spontaneous can be any value</a:t>
            </a:r>
          </a:p>
          <a:p>
            <a:pPr>
              <a:lnSpc>
                <a:spcPct val="90000"/>
              </a:lnSpc>
              <a:buSzTx/>
              <a:buFontTx/>
              <a:buChar char="•"/>
            </a:pPr>
            <a:r>
              <a:rPr lang="en-US" altLang="en-US" smtClean="0"/>
              <a:t>Long term is scaled to 200</a:t>
            </a:r>
          </a:p>
          <a:p>
            <a:pPr>
              <a:lnSpc>
                <a:spcPct val="90000"/>
              </a:lnSpc>
              <a:buSzTx/>
              <a:buFontTx/>
              <a:buChar char="•"/>
            </a:pPr>
            <a:r>
              <a:rPr lang="en-US" altLang="en-US" smtClean="0"/>
              <a:t>Style is scaled to 50</a:t>
            </a:r>
          </a:p>
          <a:p>
            <a:pPr>
              <a:lnSpc>
                <a:spcPct val="90000"/>
              </a:lnSpc>
              <a:buSzTx/>
              <a:buFontTx/>
              <a:buChar char="•"/>
            </a:pPr>
            <a:r>
              <a:rPr lang="en-US" altLang="en-US" smtClean="0"/>
              <a:t>Spontaneous scaled to 100</a:t>
            </a:r>
          </a:p>
          <a:p>
            <a:pPr>
              <a:lnSpc>
                <a:spcPct val="90000"/>
              </a:lnSpc>
              <a:buSzTx/>
              <a:buFontTx/>
              <a:buChar char="•"/>
            </a:pPr>
            <a:r>
              <a:rPr lang="en-US" altLang="en-US" smtClean="0"/>
              <a:t>Sum of scaled scores minus penalty is the calculated score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4099" name="Rectangle 2"/>
          <p:cNvSpPr>
            <a:spLocks noGrp="1"/>
          </p:cNvSpPr>
          <p:nvPr>
            <p:ph type="title" idx="4294967295"/>
          </p:nvPr>
        </p:nvSpPr>
        <p:spPr>
          <a:xfrm>
            <a:off x="612775" y="228600"/>
            <a:ext cx="8153400" cy="990600"/>
          </a:xfrm>
        </p:spPr>
        <p:txBody>
          <a:bodyPr/>
          <a:lstStyle/>
          <a:p>
            <a:pPr eaLnBrk="1" hangingPunct="1"/>
            <a:r>
              <a:rPr lang="en-US" altLang="en-US" smtClean="0"/>
              <a:t>Before we get started…</a:t>
            </a:r>
          </a:p>
        </p:txBody>
      </p:sp>
      <p:sp>
        <p:nvSpPr>
          <p:cNvPr id="4100" name="Rectangle 3"/>
          <p:cNvSpPr>
            <a:spLocks noGrp="1"/>
          </p:cNvSpPr>
          <p:nvPr>
            <p:ph sz="quarter" idx="4294967295"/>
          </p:nvPr>
        </p:nvSpPr>
        <p:spPr>
          <a:xfrm>
            <a:off x="612775" y="1600200"/>
            <a:ext cx="8153400" cy="4495800"/>
          </a:xfrm>
        </p:spPr>
        <p:txBody>
          <a:bodyPr/>
          <a:lstStyle/>
          <a:p>
            <a:pPr eaLnBrk="1" hangingPunct="1">
              <a:lnSpc>
                <a:spcPct val="90000"/>
              </a:lnSpc>
              <a:spcBef>
                <a:spcPts val="600"/>
              </a:spcBef>
              <a:buSzTx/>
              <a:buFontTx/>
              <a:buChar char="•"/>
            </a:pPr>
            <a:r>
              <a:rPr lang="en-US" altLang="en-US" sz="2200" smtClean="0"/>
              <a:t>This online coaches training is intended to be used as a brief introduction to the </a:t>
            </a:r>
            <a:r>
              <a:rPr lang="en-US" altLang="en-US" sz="2200" smtClean="0">
                <a:hlinkClick r:id="rId2"/>
              </a:rPr>
              <a:t>Odyssey of the Mind™ Creative Problem-Solving program</a:t>
            </a:r>
            <a:r>
              <a:rPr lang="en-US" altLang="en-US" sz="2200" smtClean="0"/>
              <a:t>. It is not an official information. The BEST source of information is the current-year Program Guide.</a:t>
            </a:r>
          </a:p>
          <a:p>
            <a:pPr eaLnBrk="1" hangingPunct="1">
              <a:lnSpc>
                <a:spcPct val="90000"/>
              </a:lnSpc>
              <a:spcBef>
                <a:spcPts val="600"/>
              </a:spcBef>
              <a:buSzTx/>
              <a:buFontTx/>
              <a:buChar char="•"/>
            </a:pPr>
            <a:r>
              <a:rPr lang="en-US" altLang="en-US" sz="2200" smtClean="0"/>
              <a:t>There are many other resources available to coaches, some are referenced here as hyperlinks.  Others you will have to locate on your own. </a:t>
            </a:r>
          </a:p>
          <a:p>
            <a:pPr eaLnBrk="1" hangingPunct="1">
              <a:lnSpc>
                <a:spcPct val="90000"/>
              </a:lnSpc>
              <a:spcBef>
                <a:spcPts val="600"/>
              </a:spcBef>
              <a:buSzTx/>
              <a:buFontTx/>
              <a:buChar char="•"/>
            </a:pPr>
            <a:r>
              <a:rPr lang="en-US" altLang="en-US" sz="2200" smtClean="0"/>
              <a:t>Refer to pages in the Program Guide where you can find more information.  </a:t>
            </a:r>
          </a:p>
          <a:p>
            <a:pPr eaLnBrk="1" hangingPunct="1">
              <a:lnSpc>
                <a:spcPct val="90000"/>
              </a:lnSpc>
              <a:spcBef>
                <a:spcPts val="600"/>
              </a:spcBef>
              <a:buSzTx/>
              <a:buFontTx/>
              <a:buChar char="•"/>
            </a:pPr>
            <a:r>
              <a:rPr lang="en-US" altLang="en-US" sz="2200" smtClean="0"/>
              <a:t>This training can in no way fully substitute for a live Coaches’ Training with an Odyssey of the Mind trainer. It is intended only to help get you started if you are unable to attend a training session, or if training is not available in your area.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22531" name="Rectangle 2"/>
          <p:cNvSpPr>
            <a:spLocks noGrp="1"/>
          </p:cNvSpPr>
          <p:nvPr>
            <p:ph type="title" idx="4294967295"/>
          </p:nvPr>
        </p:nvSpPr>
        <p:spPr>
          <a:xfrm>
            <a:off x="612775" y="228600"/>
            <a:ext cx="8153400" cy="990600"/>
          </a:xfrm>
        </p:spPr>
        <p:txBody>
          <a:bodyPr/>
          <a:lstStyle/>
          <a:p>
            <a:pPr eaLnBrk="1" hangingPunct="1"/>
            <a:r>
              <a:rPr lang="en-US" altLang="en-US" smtClean="0"/>
              <a:t>Penalties</a:t>
            </a:r>
          </a:p>
        </p:txBody>
      </p:sp>
      <p:sp>
        <p:nvSpPr>
          <p:cNvPr id="22532" name="Rectangle 3"/>
          <p:cNvSpPr>
            <a:spLocks noGrp="1"/>
          </p:cNvSpPr>
          <p:nvPr>
            <p:ph sz="quarter" idx="4294967295"/>
          </p:nvPr>
        </p:nvSpPr>
        <p:spPr>
          <a:xfrm>
            <a:off x="381000" y="1600200"/>
            <a:ext cx="8229600" cy="5257800"/>
          </a:xfrm>
        </p:spPr>
        <p:txBody>
          <a:bodyPr/>
          <a:lstStyle/>
          <a:p>
            <a:pPr marL="0" indent="0" eaLnBrk="1" hangingPunct="1">
              <a:lnSpc>
                <a:spcPct val="80000"/>
              </a:lnSpc>
              <a:spcBef>
                <a:spcPts val="600"/>
              </a:spcBef>
              <a:buSzTx/>
              <a:buFontTx/>
              <a:buChar char="•"/>
            </a:pPr>
            <a:r>
              <a:rPr lang="en-US" altLang="en-US" sz="2200" smtClean="0"/>
              <a:t>    Penalties are designed to prevent teams from bending or breaking the rules, creating a safety hazard, interfering with other teams, delaying competition or misbehaving.</a:t>
            </a:r>
          </a:p>
          <a:p>
            <a:pPr marL="0" indent="0" eaLnBrk="1" hangingPunct="1">
              <a:lnSpc>
                <a:spcPct val="80000"/>
              </a:lnSpc>
              <a:spcBef>
                <a:spcPts val="600"/>
              </a:spcBef>
              <a:buSzTx/>
              <a:buFontTx/>
              <a:buNone/>
            </a:pPr>
            <a:endParaRPr lang="en-US" altLang="en-US" sz="1800" smtClean="0"/>
          </a:p>
          <a:p>
            <a:pPr marL="742950" lvl="1" indent="-285750" eaLnBrk="1" hangingPunct="1">
              <a:lnSpc>
                <a:spcPct val="80000"/>
              </a:lnSpc>
              <a:spcBef>
                <a:spcPts val="600"/>
              </a:spcBef>
              <a:buSzTx/>
              <a:buFontTx/>
              <a:buChar char="•"/>
            </a:pPr>
            <a:r>
              <a:rPr lang="en-US" altLang="en-US" sz="2100" smtClean="0"/>
              <a:t>Spirit of the Problem – </a:t>
            </a:r>
            <a:r>
              <a:rPr lang="en-US" altLang="en-US" sz="1700" smtClean="0"/>
              <a:t>Aimed at preventing teams from circumventing the intention of the rules in either Long-Term or Spontaneous (-1 to -100 pts).</a:t>
            </a:r>
          </a:p>
          <a:p>
            <a:pPr marL="742950" lvl="1" indent="-285750" eaLnBrk="1" hangingPunct="1">
              <a:lnSpc>
                <a:spcPct val="80000"/>
              </a:lnSpc>
              <a:spcBef>
                <a:spcPts val="600"/>
              </a:spcBef>
              <a:buSzTx/>
              <a:buFontTx/>
              <a:buChar char="•"/>
            </a:pPr>
            <a:r>
              <a:rPr lang="en-US" altLang="en-US" sz="2100" smtClean="0"/>
              <a:t>Unsportsmanlike Conduct – </a:t>
            </a:r>
            <a:r>
              <a:rPr lang="en-US" altLang="en-US" sz="1700" smtClean="0"/>
              <a:t>For intentional (or unintentional) impairing another team’s solution, disruptive behavior, inappropriate language, damage to facilities (-1 to -100 pts).</a:t>
            </a:r>
          </a:p>
          <a:p>
            <a:pPr marL="742950" lvl="1" indent="-285750" eaLnBrk="1" hangingPunct="1">
              <a:lnSpc>
                <a:spcPct val="80000"/>
              </a:lnSpc>
              <a:spcBef>
                <a:spcPts val="600"/>
              </a:spcBef>
              <a:buSzTx/>
              <a:buFontTx/>
              <a:buChar char="•"/>
            </a:pPr>
            <a:r>
              <a:rPr lang="en-US" altLang="en-US" sz="2100" smtClean="0"/>
              <a:t>Outside Assistance – </a:t>
            </a:r>
            <a:r>
              <a:rPr lang="en-US" altLang="en-US" sz="1700" smtClean="0"/>
              <a:t>If team receives help from anyone. This applies to audience as well. Thus teams shouldn’t encourage audience participation (-1 to -100 points).</a:t>
            </a:r>
          </a:p>
          <a:p>
            <a:pPr marL="742950" lvl="1" indent="-285750" eaLnBrk="1" hangingPunct="1">
              <a:lnSpc>
                <a:spcPct val="80000"/>
              </a:lnSpc>
              <a:spcBef>
                <a:spcPts val="600"/>
              </a:spcBef>
              <a:buSzTx/>
              <a:buFontTx/>
              <a:buChar char="•"/>
            </a:pPr>
            <a:r>
              <a:rPr lang="en-US" altLang="en-US" sz="2100" smtClean="0"/>
              <a:t>Incorrect/Missing Membership Sign –  </a:t>
            </a:r>
            <a:r>
              <a:rPr lang="en-US" altLang="en-US" sz="1700" smtClean="0"/>
              <a:t>-1 to -15 points.</a:t>
            </a:r>
          </a:p>
          <a:p>
            <a:pPr marL="742950" lvl="1" indent="-285750" eaLnBrk="1" hangingPunct="1">
              <a:lnSpc>
                <a:spcPct val="80000"/>
              </a:lnSpc>
              <a:spcBef>
                <a:spcPts val="600"/>
              </a:spcBef>
              <a:buSzTx/>
              <a:buFontTx/>
              <a:buChar char="•"/>
            </a:pPr>
            <a:r>
              <a:rPr lang="en-US" altLang="en-US" sz="2100" smtClean="0"/>
              <a:t>Over Cost Limit – </a:t>
            </a:r>
            <a:r>
              <a:rPr lang="en-US" altLang="en-US" sz="1700" smtClean="0"/>
              <a:t>Materials over cost limit (-1 to -100 points</a:t>
            </a:r>
            <a:r>
              <a:rPr lang="en-US" altLang="en-US" sz="1800" smtClean="0"/>
              <a:t>)</a:t>
            </a:r>
          </a:p>
          <a:p>
            <a:pPr marL="742950" lvl="1" indent="-285750" eaLnBrk="1" hangingPunct="1">
              <a:lnSpc>
                <a:spcPct val="80000"/>
              </a:lnSpc>
              <a:spcBef>
                <a:spcPts val="600"/>
              </a:spcBef>
              <a:buSzTx/>
              <a:buFontTx/>
              <a:buChar char="•"/>
            </a:pPr>
            <a:r>
              <a:rPr lang="en-US" altLang="en-US" sz="2100" smtClean="0"/>
              <a:t>Over Time Limit – </a:t>
            </a:r>
            <a:r>
              <a:rPr lang="en-US" altLang="en-US" sz="1700" smtClean="0"/>
              <a:t>For each 10 sec. or fraction (-5 points)</a:t>
            </a:r>
            <a:endParaRPr lang="en-US" altLang="en-US" sz="21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grpSp>
        <p:nvGrpSpPr>
          <p:cNvPr id="2" name="Group 2"/>
          <p:cNvGrpSpPr>
            <a:grpSpLocks/>
          </p:cNvGrpSpPr>
          <p:nvPr/>
        </p:nvGrpSpPr>
        <p:grpSpPr bwMode="auto">
          <a:xfrm>
            <a:off x="6629400" y="1371600"/>
            <a:ext cx="1600200" cy="1600200"/>
            <a:chOff x="4224" y="2160"/>
            <a:chExt cx="1152" cy="1104"/>
          </a:xfrm>
        </p:grpSpPr>
        <p:sp>
          <p:nvSpPr>
            <p:cNvPr id="23559" name="Oval 6"/>
            <p:cNvSpPr>
              <a:spLocks noChangeArrowheads="1"/>
            </p:cNvSpPr>
            <p:nvPr/>
          </p:nvSpPr>
          <p:spPr bwMode="auto">
            <a:xfrm>
              <a:off x="4224" y="2160"/>
              <a:ext cx="1152" cy="1104"/>
            </a:xfrm>
            <a:prstGeom prst="ellipse">
              <a:avLst/>
            </a:prstGeom>
            <a:noFill/>
            <a:ln w="1270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3560" name="Line 7"/>
            <p:cNvSpPr>
              <a:spLocks noChangeShapeType="1"/>
            </p:cNvSpPr>
            <p:nvPr/>
          </p:nvSpPr>
          <p:spPr bwMode="auto">
            <a:xfrm>
              <a:off x="4368" y="2352"/>
              <a:ext cx="864" cy="723"/>
            </a:xfrm>
            <a:prstGeom prst="line">
              <a:avLst/>
            </a:prstGeom>
            <a:noFill/>
            <a:ln w="127000">
              <a:solidFill>
                <a:srgbClr val="C0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3556" name="Rectangle 3"/>
          <p:cNvSpPr>
            <a:spLocks noGrp="1"/>
          </p:cNvSpPr>
          <p:nvPr>
            <p:ph type="title" idx="4294967295"/>
          </p:nvPr>
        </p:nvSpPr>
        <p:spPr>
          <a:xfrm>
            <a:off x="612775" y="228600"/>
            <a:ext cx="8153400" cy="990600"/>
          </a:xfrm>
        </p:spPr>
        <p:txBody>
          <a:bodyPr/>
          <a:lstStyle/>
          <a:p>
            <a:pPr eaLnBrk="1" hangingPunct="1"/>
            <a:r>
              <a:rPr lang="en-US" altLang="en-US" smtClean="0"/>
              <a:t>Outside Assistance (OA)</a:t>
            </a:r>
          </a:p>
        </p:txBody>
      </p:sp>
      <p:sp>
        <p:nvSpPr>
          <p:cNvPr id="23557" name="Rectangle 4"/>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None/>
            </a:pPr>
            <a:r>
              <a:rPr lang="en-US" altLang="en-US" sz="2800" smtClean="0"/>
              <a:t>OOTM is Hands-On for Kids, </a:t>
            </a:r>
          </a:p>
          <a:p>
            <a:pPr eaLnBrk="1" hangingPunct="1">
              <a:lnSpc>
                <a:spcPct val="80000"/>
              </a:lnSpc>
              <a:spcBef>
                <a:spcPts val="600"/>
              </a:spcBef>
              <a:buSzTx/>
              <a:buFontTx/>
              <a:buNone/>
            </a:pPr>
            <a:r>
              <a:rPr lang="en-US" altLang="en-US" sz="2800" smtClean="0"/>
              <a:t>but Hands-Off for Adults!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One of the most important parts of OOTM is that the team </a:t>
            </a:r>
            <a:r>
              <a:rPr lang="en-US" altLang="en-US" sz="2200" b="1" smtClean="0"/>
              <a:t>must</a:t>
            </a:r>
            <a:r>
              <a:rPr lang="en-US" altLang="en-US" sz="2200" smtClean="0"/>
              <a:t> conceive, design, construct, and perform </a:t>
            </a:r>
            <a:r>
              <a:rPr lang="en-US" altLang="en-US" sz="2200" b="1" smtClean="0"/>
              <a:t>their own ideas</a:t>
            </a:r>
            <a:r>
              <a:rPr lang="en-US" altLang="en-US" sz="2200" smtClean="0"/>
              <a:t>.  Help external to the team is termed “Outside Assistance”.</a:t>
            </a:r>
          </a:p>
          <a:p>
            <a:pPr lvl="1" eaLnBrk="1" hangingPunct="1">
              <a:lnSpc>
                <a:spcPct val="80000"/>
              </a:lnSpc>
              <a:spcBef>
                <a:spcPts val="600"/>
              </a:spcBef>
              <a:buFontTx/>
              <a:buChar char="•"/>
            </a:pPr>
            <a:r>
              <a:rPr lang="en-US" altLang="en-US" sz="1800" smtClean="0"/>
              <a:t>The solution is the </a:t>
            </a:r>
            <a:r>
              <a:rPr lang="en-US" altLang="en-US" sz="1800" b="1" smtClean="0"/>
              <a:t>team’s</a:t>
            </a:r>
            <a:r>
              <a:rPr lang="en-US" altLang="en-US" sz="1800" smtClean="0"/>
              <a:t> design, </a:t>
            </a:r>
            <a:r>
              <a:rPr lang="en-US" altLang="en-US" sz="1800" b="1" smtClean="0"/>
              <a:t>their</a:t>
            </a:r>
            <a:r>
              <a:rPr lang="en-US" altLang="en-US" sz="1800" smtClean="0"/>
              <a:t> work, </a:t>
            </a:r>
            <a:r>
              <a:rPr lang="en-US" altLang="en-US" sz="1800" b="1" smtClean="0"/>
              <a:t>their</a:t>
            </a:r>
            <a:r>
              <a:rPr lang="en-US" altLang="en-US" sz="1800" smtClean="0"/>
              <a:t> performance, and </a:t>
            </a:r>
            <a:r>
              <a:rPr lang="en-US" altLang="en-US" sz="1800" b="1" smtClean="0"/>
              <a:t>their</a:t>
            </a:r>
            <a:r>
              <a:rPr lang="en-US" altLang="en-US" sz="1800" smtClean="0"/>
              <a:t> score. The </a:t>
            </a:r>
            <a:r>
              <a:rPr lang="en-US" altLang="en-US" sz="1800" b="1" smtClean="0"/>
              <a:t>team</a:t>
            </a:r>
            <a:r>
              <a:rPr lang="en-US" altLang="en-US" sz="1800" smtClean="0"/>
              <a:t> is responsible for what the result, </a:t>
            </a:r>
            <a:r>
              <a:rPr lang="en-US" altLang="en-US" sz="1800" b="1" smtClean="0"/>
              <a:t>not </a:t>
            </a:r>
            <a:r>
              <a:rPr lang="en-US" altLang="en-US" sz="1800" smtClean="0"/>
              <a:t>the coach.</a:t>
            </a:r>
          </a:p>
          <a:p>
            <a:pPr lvl="1" eaLnBrk="1" hangingPunct="1">
              <a:lnSpc>
                <a:spcPct val="80000"/>
              </a:lnSpc>
              <a:spcBef>
                <a:spcPts val="600"/>
              </a:spcBef>
              <a:buFontTx/>
              <a:buNone/>
            </a:pPr>
            <a:endParaRPr lang="en-US" altLang="en-US" sz="1800" smtClean="0"/>
          </a:p>
          <a:p>
            <a:pPr eaLnBrk="1" hangingPunct="1">
              <a:lnSpc>
                <a:spcPct val="80000"/>
              </a:lnSpc>
              <a:spcBef>
                <a:spcPts val="600"/>
              </a:spcBef>
              <a:buSzTx/>
              <a:buFontTx/>
              <a:buChar char="•"/>
            </a:pPr>
            <a:r>
              <a:rPr lang="en-US" altLang="en-US" sz="2200" smtClean="0"/>
              <a:t>It’s important that parents know OA rules too! </a:t>
            </a:r>
            <a:r>
              <a:rPr lang="en-US" altLang="en-US" sz="2200" smtClean="0">
                <a:hlinkClick r:id="rId2"/>
              </a:rPr>
              <a:t>Scenarios for discussion can be found here</a:t>
            </a:r>
            <a:r>
              <a:rPr lang="en-US" altLang="en-US" sz="2200" smtClean="0"/>
              <a:t>.</a:t>
            </a:r>
          </a:p>
        </p:txBody>
      </p:sp>
      <p:sp>
        <p:nvSpPr>
          <p:cNvPr id="7" name="Rectangle 5"/>
          <p:cNvSpPr>
            <a:spLocks noChangeArrowheads="1"/>
          </p:cNvSpPr>
          <p:nvPr/>
        </p:nvSpPr>
        <p:spPr bwMode="auto">
          <a:xfrm>
            <a:off x="5881688" y="1741488"/>
            <a:ext cx="3033712" cy="1077912"/>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i="1" dirty="0">
                <a:solidFill>
                  <a:srgbClr val="002060"/>
                </a:solidFill>
                <a:effectLst>
                  <a:outerShdw blurRad="38100" dist="38100" dir="2700000" algn="tl">
                    <a:srgbClr val="000000"/>
                  </a:outerShdw>
                </a:effectLst>
                <a:latin typeface="+mn-lt"/>
                <a:cs typeface="+mn-cs"/>
              </a:rPr>
              <a:t>OUTSIDE</a:t>
            </a:r>
          </a:p>
          <a:p>
            <a:pPr algn="ctr" fontAlgn="auto">
              <a:spcBef>
                <a:spcPts val="0"/>
              </a:spcBef>
              <a:spcAft>
                <a:spcPts val="0"/>
              </a:spcAft>
              <a:defRPr/>
            </a:pPr>
            <a:r>
              <a:rPr lang="en-US" sz="3200" b="1" i="1" dirty="0">
                <a:solidFill>
                  <a:srgbClr val="002060"/>
                </a:solidFill>
                <a:effectLst>
                  <a:outerShdw blurRad="38100" dist="38100" dir="2700000" algn="tl">
                    <a:srgbClr val="000000"/>
                  </a:outerShdw>
                </a:effectLst>
                <a:latin typeface="+mn-lt"/>
                <a:cs typeface="+mn-cs"/>
              </a:rPr>
              <a:t>ASSISTANCE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8432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8"/>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
                <a:solidFill>
                  <a:schemeClr val="bg1"/>
                </a:solidFill>
              </a:rPr>
              <a:t>Outside Assistance</a:t>
            </a:r>
          </a:p>
        </p:txBody>
      </p:sp>
      <p:sp>
        <p:nvSpPr>
          <p:cNvPr id="24580" name="Rectangle 10"/>
          <p:cNvSpPr>
            <a:spLocks noGrp="1" noChangeArrowheads="1"/>
          </p:cNvSpPr>
          <p:nvPr>
            <p:ph type="title" idx="4294967295"/>
          </p:nvPr>
        </p:nvSpPr>
        <p:spPr>
          <a:xfrm>
            <a:off x="685800" y="0"/>
            <a:ext cx="7772400" cy="838200"/>
          </a:xfrm>
        </p:spPr>
        <p:txBody>
          <a:bodyPr lIns="0" rIns="0" bIns="0" anchor="b"/>
          <a:lstStyle/>
          <a:p>
            <a:pPr eaLnBrk="1" hangingPunct="1"/>
            <a:r>
              <a:rPr lang="en-US" altLang="en-US" smtClean="0"/>
              <a:t>Is It OA or Not OA?</a:t>
            </a:r>
          </a:p>
        </p:txBody>
      </p:sp>
      <p:sp>
        <p:nvSpPr>
          <p:cNvPr id="296971" name="Rectangle 11"/>
          <p:cNvSpPr>
            <a:spLocks noGrp="1" noChangeArrowheads="1"/>
          </p:cNvSpPr>
          <p:nvPr>
            <p:ph idx="4294967295"/>
          </p:nvPr>
        </p:nvSpPr>
        <p:spPr>
          <a:xfrm>
            <a:off x="228600" y="1295400"/>
            <a:ext cx="8763000" cy="5181600"/>
          </a:xfrm>
        </p:spPr>
        <p:txBody>
          <a:bodyPr/>
          <a:lstStyle/>
          <a:p>
            <a:pPr marL="233363" indent="0" eaLnBrk="1" hangingPunct="1">
              <a:lnSpc>
                <a:spcPct val="80000"/>
              </a:lnSpc>
              <a:spcAft>
                <a:spcPct val="50000"/>
              </a:spcAft>
              <a:buFont typeface="Wingdings" pitchFamily="2" charset="2"/>
              <a:buNone/>
            </a:pPr>
            <a:endParaRPr lang="en-US" altLang="en-US" sz="2400" smtClean="0"/>
          </a:p>
          <a:p>
            <a:pPr marL="233363" indent="0" eaLnBrk="1" hangingPunct="1">
              <a:lnSpc>
                <a:spcPct val="80000"/>
              </a:lnSpc>
              <a:spcAft>
                <a:spcPct val="50000"/>
              </a:spcAft>
              <a:buFont typeface="Wingdings" pitchFamily="2" charset="2"/>
              <a:buNone/>
            </a:pPr>
            <a:r>
              <a:rPr lang="en-US" altLang="en-US" sz="2400" smtClean="0"/>
              <a:t>A team decides it will center its skit on a CELL theme. The coach gives the team members a homework assignment to come up with as many words as possible that contain the word CELL, such as cellophane, cellular phone, etc.</a:t>
            </a:r>
          </a:p>
          <a:p>
            <a:pPr marL="233363" indent="0" eaLnBrk="1" hangingPunct="1">
              <a:lnSpc>
                <a:spcPct val="80000"/>
              </a:lnSpc>
              <a:spcAft>
                <a:spcPct val="50000"/>
              </a:spcAft>
              <a:buFont typeface="Wingdings" pitchFamily="2" charset="2"/>
              <a:buNone/>
            </a:pPr>
            <a:r>
              <a:rPr lang="en-US" altLang="en-US" sz="2400" i="1" smtClean="0">
                <a:solidFill>
                  <a:schemeClr val="folHlink"/>
                </a:solidFill>
              </a:rPr>
              <a:t>Answer: Not OA – Although the coach should not give the team any examples, the assignment is one of the types of things the coach should do to help the team develop its creativity.</a:t>
            </a:r>
          </a:p>
          <a:p>
            <a:pPr marL="233363" indent="0" eaLnBrk="1" hangingPunct="1">
              <a:lnSpc>
                <a:spcPct val="80000"/>
              </a:lnSpc>
              <a:spcAft>
                <a:spcPct val="50000"/>
              </a:spcAft>
              <a:buFont typeface="Wingdings" pitchFamily="2" charset="2"/>
              <a:buNone/>
            </a:pPr>
            <a:r>
              <a:rPr lang="en-US" altLang="en-US" sz="2400" smtClean="0">
                <a:solidFill>
                  <a:srgbClr val="66FF33"/>
                </a:solidFill>
              </a:rPr>
              <a:t>Rationale: It is not OA for a coach to give a homework assignment that gets the kids to think more creatively about an initial idea that they came up with.</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96971">
                                            <p:txEl>
                                              <p:pRg st="2" end="2"/>
                                            </p:txEl>
                                          </p:spTgt>
                                        </p:tgtEl>
                                        <p:attrNameLst>
                                          <p:attrName>style.visibility</p:attrName>
                                        </p:attrNameLst>
                                      </p:cBhvr>
                                      <p:to>
                                        <p:strVal val="visible"/>
                                      </p:to>
                                    </p:set>
                                    <p:animScale>
                                      <p:cBhvr>
                                        <p:cTn id="7" dur="1000" decel="50000" fill="hold">
                                          <p:stCondLst>
                                            <p:cond delay="0"/>
                                          </p:stCondLst>
                                        </p:cTn>
                                        <p:tgtEl>
                                          <p:spTgt spid="2969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6971">
                                            <p:txEl>
                                              <p:pRg st="2" end="2"/>
                                            </p:txEl>
                                          </p:spTgt>
                                        </p:tgtEl>
                                        <p:attrNameLst>
                                          <p:attrName>ppt_x</p:attrName>
                                          <p:attrName>ppt_y</p:attrName>
                                        </p:attrNameLst>
                                      </p:cBhvr>
                                    </p:animMotion>
                                    <p:animEffect transition="in" filter="fade">
                                      <p:cBhvr>
                                        <p:cTn id="9" dur="1000"/>
                                        <p:tgtEl>
                                          <p:spTgt spid="296971">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96971">
                                            <p:txEl>
                                              <p:pRg st="3" end="3"/>
                                            </p:txEl>
                                          </p:spTgt>
                                        </p:tgtEl>
                                        <p:attrNameLst>
                                          <p:attrName>style.visibility</p:attrName>
                                        </p:attrNameLst>
                                      </p:cBhvr>
                                      <p:to>
                                        <p:strVal val="visible"/>
                                      </p:to>
                                    </p:set>
                                    <p:animScale>
                                      <p:cBhvr>
                                        <p:cTn id="14" dur="1000" decel="50000" fill="hold">
                                          <p:stCondLst>
                                            <p:cond delay="0"/>
                                          </p:stCondLst>
                                        </p:cTn>
                                        <p:tgtEl>
                                          <p:spTgt spid="2969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96971">
                                            <p:txEl>
                                              <p:pRg st="3" end="3"/>
                                            </p:txEl>
                                          </p:spTgt>
                                        </p:tgtEl>
                                        <p:attrNameLst>
                                          <p:attrName>ppt_x</p:attrName>
                                          <p:attrName>ppt_y</p:attrName>
                                        </p:attrNameLst>
                                      </p:cBhvr>
                                    </p:animMotion>
                                    <p:animEffect transition="in" filter="fade">
                                      <p:cBhvr>
                                        <p:cTn id="16" dur="1000"/>
                                        <p:tgtEl>
                                          <p:spTgt spid="296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8432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
                <a:solidFill>
                  <a:schemeClr val="bg1"/>
                </a:solidFill>
              </a:rPr>
              <a:t>Outside Assistance</a:t>
            </a:r>
          </a:p>
        </p:txBody>
      </p:sp>
      <p:sp>
        <p:nvSpPr>
          <p:cNvPr id="25604" name="Rectangle 4"/>
          <p:cNvSpPr>
            <a:spLocks noGrp="1" noChangeArrowheads="1"/>
          </p:cNvSpPr>
          <p:nvPr>
            <p:ph type="title" idx="4294967295"/>
          </p:nvPr>
        </p:nvSpPr>
        <p:spPr>
          <a:xfrm>
            <a:off x="685800" y="0"/>
            <a:ext cx="7772400" cy="838200"/>
          </a:xfrm>
        </p:spPr>
        <p:txBody>
          <a:bodyPr lIns="0" rIns="0" bIns="0" anchor="b"/>
          <a:lstStyle/>
          <a:p>
            <a:pPr eaLnBrk="1" hangingPunct="1"/>
            <a:r>
              <a:rPr lang="en-US" altLang="en-US" smtClean="0"/>
              <a:t>Is It OA or Not OA?</a:t>
            </a:r>
          </a:p>
        </p:txBody>
      </p:sp>
      <p:sp>
        <p:nvSpPr>
          <p:cNvPr id="300037" name="Rectangle 5"/>
          <p:cNvSpPr>
            <a:spLocks noGrp="1" noChangeArrowheads="1"/>
          </p:cNvSpPr>
          <p:nvPr>
            <p:ph idx="4294967295"/>
          </p:nvPr>
        </p:nvSpPr>
        <p:spPr>
          <a:xfrm>
            <a:off x="228600" y="1066800"/>
            <a:ext cx="8763000" cy="5334000"/>
          </a:xfrm>
        </p:spPr>
        <p:txBody>
          <a:bodyPr/>
          <a:lstStyle/>
          <a:p>
            <a:pPr marL="233363" indent="0" eaLnBrk="1" hangingPunct="1">
              <a:lnSpc>
                <a:spcPct val="70000"/>
              </a:lnSpc>
              <a:spcAft>
                <a:spcPct val="50000"/>
              </a:spcAft>
              <a:buFont typeface="Wingdings" pitchFamily="2" charset="2"/>
              <a:buNone/>
            </a:pPr>
            <a:endParaRPr lang="en-US" altLang="en-US" sz="2400" smtClean="0"/>
          </a:p>
          <a:p>
            <a:pPr marL="233363" indent="0" eaLnBrk="1" hangingPunct="1">
              <a:lnSpc>
                <a:spcPct val="70000"/>
              </a:lnSpc>
              <a:spcAft>
                <a:spcPct val="50000"/>
              </a:spcAft>
              <a:buFont typeface="Wingdings" pitchFamily="2" charset="2"/>
              <a:buNone/>
            </a:pPr>
            <a:r>
              <a:rPr lang="en-US" altLang="en-US" sz="2400" smtClean="0"/>
              <a:t>Kids try to assemble two boards (fourth graders) using screws and nails, but they keep falling apart. The coach screws and nails the boards together so no one gets hurt.</a:t>
            </a:r>
          </a:p>
          <a:p>
            <a:pPr marL="233363" indent="0" eaLnBrk="1" hangingPunct="1">
              <a:lnSpc>
                <a:spcPct val="70000"/>
              </a:lnSpc>
              <a:spcAft>
                <a:spcPct val="50000"/>
              </a:spcAft>
              <a:buFont typeface="Wingdings" pitchFamily="2" charset="2"/>
              <a:buNone/>
            </a:pPr>
            <a:r>
              <a:rPr lang="en-US" altLang="en-US" sz="2400" i="1" smtClean="0">
                <a:solidFill>
                  <a:schemeClr val="folHlink"/>
                </a:solidFill>
              </a:rPr>
              <a:t>Answer: It is OA – An adult can tell and show the team members various ways to connect boards. He/She must not show the team one specific way to connect the boards in the team’s solution. An adult should give the team many possible ways to assemble the boards and must allow the team to determine what it will do in its solution. There is a principle that if information can be found through research, an adult can tell the team.</a:t>
            </a:r>
            <a:r>
              <a:rPr lang="en-US" altLang="en-US" sz="2400" smtClean="0">
                <a:solidFill>
                  <a:schemeClr val="folHlink"/>
                </a:solidFill>
              </a:rPr>
              <a:t> </a:t>
            </a:r>
          </a:p>
          <a:p>
            <a:pPr marL="233363" indent="0" eaLnBrk="1" hangingPunct="1">
              <a:lnSpc>
                <a:spcPct val="70000"/>
              </a:lnSpc>
              <a:spcAft>
                <a:spcPct val="50000"/>
              </a:spcAft>
              <a:buFont typeface="Wingdings" pitchFamily="2" charset="2"/>
              <a:buNone/>
            </a:pPr>
            <a:r>
              <a:rPr lang="en-US" altLang="en-US" sz="2400" smtClean="0">
                <a:solidFill>
                  <a:srgbClr val="66FF33"/>
                </a:solidFill>
              </a:rPr>
              <a:t>Rationale: It is OA for the team to ask an adult who is familiar with carpentry how to fix the problem</a:t>
            </a:r>
            <a:endParaRPr lang="en-US" altLang="en-US" sz="2400" i="1" smtClean="0">
              <a:solidFill>
                <a:srgbClr val="66FF33"/>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0037">
                                            <p:txEl>
                                              <p:pRg st="2" end="2"/>
                                            </p:txEl>
                                          </p:spTgt>
                                        </p:tgtEl>
                                        <p:attrNameLst>
                                          <p:attrName>style.visibility</p:attrName>
                                        </p:attrNameLst>
                                      </p:cBhvr>
                                      <p:to>
                                        <p:strVal val="visible"/>
                                      </p:to>
                                    </p:set>
                                    <p:anim calcmode="lin" valueType="num">
                                      <p:cBhvr additive="base">
                                        <p:cTn id="7" dur="500" fill="hold"/>
                                        <p:tgtEl>
                                          <p:spTgt spid="30003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00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0037">
                                            <p:txEl>
                                              <p:pRg st="3" end="3"/>
                                            </p:txEl>
                                          </p:spTgt>
                                        </p:tgtEl>
                                        <p:attrNameLst>
                                          <p:attrName>style.visibility</p:attrName>
                                        </p:attrNameLst>
                                      </p:cBhvr>
                                      <p:to>
                                        <p:strVal val="visible"/>
                                      </p:to>
                                    </p:set>
                                    <p:anim calcmode="lin" valueType="num">
                                      <p:cBhvr additive="base">
                                        <p:cTn id="13" dur="500" fill="hold"/>
                                        <p:tgtEl>
                                          <p:spTgt spid="30003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00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8432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
                <a:solidFill>
                  <a:schemeClr val="bg1"/>
                </a:solidFill>
              </a:rPr>
              <a:t>Outside Assistance</a:t>
            </a:r>
          </a:p>
        </p:txBody>
      </p:sp>
      <p:sp>
        <p:nvSpPr>
          <p:cNvPr id="26628" name="Rectangle 4"/>
          <p:cNvSpPr>
            <a:spLocks noGrp="1" noChangeArrowheads="1"/>
          </p:cNvSpPr>
          <p:nvPr>
            <p:ph type="title" idx="4294967295"/>
          </p:nvPr>
        </p:nvSpPr>
        <p:spPr>
          <a:xfrm>
            <a:off x="685800" y="0"/>
            <a:ext cx="7772400" cy="838200"/>
          </a:xfrm>
        </p:spPr>
        <p:txBody>
          <a:bodyPr lIns="0" rIns="0" bIns="0" anchor="b"/>
          <a:lstStyle/>
          <a:p>
            <a:pPr eaLnBrk="1" hangingPunct="1"/>
            <a:r>
              <a:rPr lang="en-US" altLang="en-US" smtClean="0"/>
              <a:t>Is It OA or Not OA?</a:t>
            </a:r>
          </a:p>
        </p:txBody>
      </p:sp>
      <p:sp>
        <p:nvSpPr>
          <p:cNvPr id="302085" name="Rectangle 5"/>
          <p:cNvSpPr>
            <a:spLocks noGrp="1" noChangeArrowheads="1"/>
          </p:cNvSpPr>
          <p:nvPr>
            <p:ph idx="4294967295"/>
          </p:nvPr>
        </p:nvSpPr>
        <p:spPr>
          <a:xfrm>
            <a:off x="228600" y="1295400"/>
            <a:ext cx="8763000" cy="5562600"/>
          </a:xfrm>
        </p:spPr>
        <p:txBody>
          <a:bodyPr/>
          <a:lstStyle/>
          <a:p>
            <a:pPr marL="233363" indent="0" eaLnBrk="1" hangingPunct="1">
              <a:lnSpc>
                <a:spcPct val="90000"/>
              </a:lnSpc>
              <a:spcAft>
                <a:spcPct val="50000"/>
              </a:spcAft>
              <a:buFont typeface="Wingdings" pitchFamily="2" charset="2"/>
              <a:buNone/>
            </a:pPr>
            <a:endParaRPr lang="en-US" altLang="en-US" sz="2400" smtClean="0"/>
          </a:p>
          <a:p>
            <a:pPr marL="233363" indent="0" eaLnBrk="1" hangingPunct="1">
              <a:lnSpc>
                <a:spcPct val="90000"/>
              </a:lnSpc>
              <a:spcAft>
                <a:spcPct val="50000"/>
              </a:spcAft>
              <a:buFont typeface="Wingdings" pitchFamily="2" charset="2"/>
              <a:buNone/>
            </a:pPr>
            <a:r>
              <a:rPr lang="en-US" altLang="en-US" sz="2400" smtClean="0"/>
              <a:t>A Division I team is spray-painting a prop and the coach holds a team member’s hand for about 2 seconds (out of a 30-minute job).</a:t>
            </a:r>
          </a:p>
          <a:p>
            <a:pPr marL="233363" indent="0" eaLnBrk="1" hangingPunct="1">
              <a:lnSpc>
                <a:spcPct val="90000"/>
              </a:lnSpc>
              <a:spcAft>
                <a:spcPct val="50000"/>
              </a:spcAft>
              <a:buFont typeface="Wingdings" pitchFamily="2" charset="2"/>
              <a:buNone/>
            </a:pPr>
            <a:r>
              <a:rPr lang="en-US" altLang="en-US" sz="2400" i="1" smtClean="0">
                <a:solidFill>
                  <a:schemeClr val="folHlink"/>
                </a:solidFill>
              </a:rPr>
              <a:t>Answer: It is OA –  The coach may not help spray paint anything used in the solution. However, the coach may teach the team member how to spray paint by using something that is not part of the solution such as a scrap piece of wood.</a:t>
            </a:r>
            <a:r>
              <a:rPr lang="en-US" altLang="en-US" sz="2400" smtClean="0"/>
              <a:t> </a:t>
            </a:r>
          </a:p>
          <a:p>
            <a:pPr marL="233363" indent="0" eaLnBrk="1" hangingPunct="1">
              <a:lnSpc>
                <a:spcPct val="90000"/>
              </a:lnSpc>
              <a:spcAft>
                <a:spcPct val="50000"/>
              </a:spcAft>
              <a:buFont typeface="Wingdings" pitchFamily="2" charset="2"/>
              <a:buNone/>
            </a:pPr>
            <a:r>
              <a:rPr lang="en-US" altLang="en-US" sz="2400" smtClean="0">
                <a:solidFill>
                  <a:srgbClr val="66FF33"/>
                </a:solidFill>
              </a:rPr>
              <a:t>Rationale: It is not OA for the coach to teach a team member the proper way to spray paint on a practice/scrap piece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2085">
                                            <p:txEl>
                                              <p:pRg st="2" end="2"/>
                                            </p:txEl>
                                          </p:spTgt>
                                        </p:tgtEl>
                                        <p:attrNameLst>
                                          <p:attrName>style.visibility</p:attrName>
                                        </p:attrNameLst>
                                      </p:cBhvr>
                                      <p:to>
                                        <p:strVal val="visible"/>
                                      </p:to>
                                    </p:set>
                                    <p:anim calcmode="lin" valueType="num">
                                      <p:cBhvr>
                                        <p:cTn id="7" dur="1000" fill="hold"/>
                                        <p:tgtEl>
                                          <p:spTgt spid="30208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0208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2085">
                                            <p:txEl>
                                              <p:pRg st="3" end="3"/>
                                            </p:txEl>
                                          </p:spTgt>
                                        </p:tgtEl>
                                        <p:attrNameLst>
                                          <p:attrName>style.visibility</p:attrName>
                                        </p:attrNameLst>
                                      </p:cBhvr>
                                      <p:to>
                                        <p:strVal val="visible"/>
                                      </p:to>
                                    </p:set>
                                    <p:anim calcmode="lin" valueType="num">
                                      <p:cBhvr>
                                        <p:cTn id="13" dur="1000" fill="hold"/>
                                        <p:tgtEl>
                                          <p:spTgt spid="302085">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0208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8432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
                <a:solidFill>
                  <a:schemeClr val="bg1"/>
                </a:solidFill>
              </a:rPr>
              <a:t>Outside Assistance</a:t>
            </a:r>
          </a:p>
        </p:txBody>
      </p:sp>
      <p:sp>
        <p:nvSpPr>
          <p:cNvPr id="27652" name="Rectangle 4"/>
          <p:cNvSpPr>
            <a:spLocks noGrp="1" noChangeArrowheads="1"/>
          </p:cNvSpPr>
          <p:nvPr>
            <p:ph type="title" idx="4294967295"/>
          </p:nvPr>
        </p:nvSpPr>
        <p:spPr>
          <a:xfrm>
            <a:off x="685800" y="0"/>
            <a:ext cx="7772400" cy="838200"/>
          </a:xfrm>
        </p:spPr>
        <p:txBody>
          <a:bodyPr lIns="0" rIns="0" bIns="0" anchor="b"/>
          <a:lstStyle/>
          <a:p>
            <a:pPr eaLnBrk="1" hangingPunct="1"/>
            <a:r>
              <a:rPr lang="en-US" altLang="en-US" smtClean="0"/>
              <a:t>Is It OA or Not OA?</a:t>
            </a:r>
          </a:p>
        </p:txBody>
      </p:sp>
      <p:sp>
        <p:nvSpPr>
          <p:cNvPr id="304133" name="Rectangle 5"/>
          <p:cNvSpPr>
            <a:spLocks noGrp="1" noChangeArrowheads="1"/>
          </p:cNvSpPr>
          <p:nvPr>
            <p:ph idx="4294967295"/>
          </p:nvPr>
        </p:nvSpPr>
        <p:spPr>
          <a:xfrm>
            <a:off x="228600" y="1295400"/>
            <a:ext cx="8763000" cy="5562600"/>
          </a:xfrm>
        </p:spPr>
        <p:txBody>
          <a:bodyPr/>
          <a:lstStyle/>
          <a:p>
            <a:pPr marL="233363" indent="0" eaLnBrk="1" hangingPunct="1">
              <a:spcAft>
                <a:spcPct val="50000"/>
              </a:spcAft>
              <a:buFont typeface="Wingdings" pitchFamily="2" charset="2"/>
              <a:buNone/>
            </a:pPr>
            <a:endParaRPr lang="en-US" altLang="en-US" sz="2400" smtClean="0"/>
          </a:p>
          <a:p>
            <a:pPr marL="233363" indent="0" eaLnBrk="1" hangingPunct="1">
              <a:spcAft>
                <a:spcPct val="50000"/>
              </a:spcAft>
              <a:buFont typeface="Wingdings" pitchFamily="2" charset="2"/>
              <a:buNone/>
            </a:pPr>
            <a:r>
              <a:rPr lang="en-US" altLang="en-US" sz="2400" smtClean="0"/>
              <a:t>A coach presents the team with a simple, generic demonstration of an engineering concept that the team immediately applies to its solution (e.g. a simple demonstration of how a truss withstands lateral loads better than a frame).</a:t>
            </a:r>
          </a:p>
          <a:p>
            <a:pPr marL="233363" indent="0" eaLnBrk="1" hangingPunct="1">
              <a:spcAft>
                <a:spcPct val="50000"/>
              </a:spcAft>
              <a:buFont typeface="Wingdings" pitchFamily="2" charset="2"/>
              <a:buNone/>
            </a:pPr>
            <a:r>
              <a:rPr lang="en-US" altLang="en-US" sz="2400" i="1" smtClean="0">
                <a:solidFill>
                  <a:schemeClr val="folHlink"/>
                </a:solidFill>
              </a:rPr>
              <a:t>Answer: It is OA. T</a:t>
            </a:r>
            <a:r>
              <a:rPr lang="en-US" altLang="en-US" sz="2400" smtClean="0">
                <a:solidFill>
                  <a:schemeClr val="folHlink"/>
                </a:solidFill>
              </a:rPr>
              <a:t>he presentation of one engineering concept represents OA in this circumstance</a:t>
            </a:r>
            <a:r>
              <a:rPr lang="en-US" altLang="en-US" sz="2400" i="1" smtClean="0">
                <a:solidFill>
                  <a:schemeClr val="folHlink"/>
                </a:solidFill>
              </a:rPr>
              <a:t> </a:t>
            </a:r>
          </a:p>
          <a:p>
            <a:pPr marL="233363" indent="0" eaLnBrk="1" hangingPunct="1">
              <a:spcAft>
                <a:spcPct val="50000"/>
              </a:spcAft>
              <a:buFont typeface="Wingdings" pitchFamily="2" charset="2"/>
              <a:buNone/>
            </a:pPr>
            <a:r>
              <a:rPr lang="en-US" altLang="en-US" sz="2400" i="1" smtClean="0">
                <a:solidFill>
                  <a:srgbClr val="66FF33"/>
                </a:solidFill>
              </a:rPr>
              <a:t>Rationale: The coach would have to present several options of construction and</a:t>
            </a:r>
            <a:r>
              <a:rPr lang="en-US" altLang="en-US" sz="2400" smtClean="0">
                <a:solidFill>
                  <a:srgbClr val="66FF33"/>
                </a:solidFill>
              </a:rPr>
              <a:t> </a:t>
            </a:r>
            <a:r>
              <a:rPr lang="en-US" altLang="en-US" sz="2400" i="1" smtClean="0">
                <a:solidFill>
                  <a:srgbClr val="66FF33"/>
                </a:solidFill>
              </a:rPr>
              <a:t>demonstrate how each fails, but the team members must draw their own conclusions.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4133">
                                            <p:txEl>
                                              <p:pRg st="2" end="2"/>
                                            </p:txEl>
                                          </p:spTgt>
                                        </p:tgtEl>
                                        <p:attrNameLst>
                                          <p:attrName>style.visibility</p:attrName>
                                        </p:attrNameLst>
                                      </p:cBhvr>
                                      <p:to>
                                        <p:strVal val="visible"/>
                                      </p:to>
                                    </p:set>
                                    <p:animEffect transition="in" filter="checkerboard(across)">
                                      <p:cBhvr>
                                        <p:cTn id="7" dur="500"/>
                                        <p:tgtEl>
                                          <p:spTgt spid="30413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4133">
                                            <p:txEl>
                                              <p:pRg st="3" end="3"/>
                                            </p:txEl>
                                          </p:spTgt>
                                        </p:tgtEl>
                                        <p:attrNameLst>
                                          <p:attrName>style.visibility</p:attrName>
                                        </p:attrNameLst>
                                      </p:cBhvr>
                                      <p:to>
                                        <p:strVal val="visible"/>
                                      </p:to>
                                    </p:set>
                                    <p:animEffect transition="in" filter="checkerboard(across)">
                                      <p:cBhvr>
                                        <p:cTn id="12" dur="500"/>
                                        <p:tgtEl>
                                          <p:spTgt spid="3041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8432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
                <a:solidFill>
                  <a:schemeClr val="bg1"/>
                </a:solidFill>
              </a:rPr>
              <a:t>Outside Assistance</a:t>
            </a:r>
          </a:p>
        </p:txBody>
      </p:sp>
      <p:sp>
        <p:nvSpPr>
          <p:cNvPr id="28676" name="Rectangle 4"/>
          <p:cNvSpPr>
            <a:spLocks noGrp="1" noChangeArrowheads="1"/>
          </p:cNvSpPr>
          <p:nvPr>
            <p:ph type="title" idx="4294967295"/>
          </p:nvPr>
        </p:nvSpPr>
        <p:spPr>
          <a:xfrm>
            <a:off x="685800" y="0"/>
            <a:ext cx="7772400" cy="838200"/>
          </a:xfrm>
        </p:spPr>
        <p:txBody>
          <a:bodyPr lIns="0" rIns="0" bIns="0" anchor="b"/>
          <a:lstStyle/>
          <a:p>
            <a:pPr eaLnBrk="1" hangingPunct="1"/>
            <a:r>
              <a:rPr lang="en-US" altLang="en-US" smtClean="0"/>
              <a:t>Is It OA or Not OA?</a:t>
            </a:r>
          </a:p>
        </p:txBody>
      </p:sp>
      <p:sp>
        <p:nvSpPr>
          <p:cNvPr id="308229" name="Rectangle 5"/>
          <p:cNvSpPr>
            <a:spLocks noGrp="1" noChangeArrowheads="1"/>
          </p:cNvSpPr>
          <p:nvPr>
            <p:ph idx="4294967295"/>
          </p:nvPr>
        </p:nvSpPr>
        <p:spPr>
          <a:xfrm>
            <a:off x="228600" y="1295400"/>
            <a:ext cx="8763000" cy="5562600"/>
          </a:xfrm>
        </p:spPr>
        <p:txBody>
          <a:bodyPr/>
          <a:lstStyle/>
          <a:p>
            <a:pPr marL="233363" indent="0" eaLnBrk="1" hangingPunct="1">
              <a:lnSpc>
                <a:spcPct val="90000"/>
              </a:lnSpc>
              <a:spcAft>
                <a:spcPct val="50000"/>
              </a:spcAft>
              <a:buFont typeface="Wingdings" pitchFamily="2" charset="2"/>
              <a:buNone/>
            </a:pPr>
            <a:endParaRPr lang="en-US" altLang="en-US" sz="2000" b="1" smtClean="0"/>
          </a:p>
          <a:p>
            <a:pPr marL="233363" indent="0" eaLnBrk="1" hangingPunct="1">
              <a:lnSpc>
                <a:spcPct val="90000"/>
              </a:lnSpc>
              <a:spcAft>
                <a:spcPct val="50000"/>
              </a:spcAft>
              <a:buFont typeface="Wingdings" pitchFamily="2" charset="2"/>
              <a:buNone/>
            </a:pPr>
            <a:r>
              <a:rPr lang="en-US" altLang="en-US" sz="2400" b="1" smtClean="0"/>
              <a:t>A goal for a team is to learn how to take a complex problem apart, test each component in a controlled manner, then reintegrate the resulting solution and validate if it performed as expected. The coach builds the jigs and the tester.</a:t>
            </a:r>
          </a:p>
          <a:p>
            <a:pPr marL="233363" indent="0" eaLnBrk="1" hangingPunct="1">
              <a:lnSpc>
                <a:spcPct val="90000"/>
              </a:lnSpc>
              <a:spcAft>
                <a:spcPct val="50000"/>
              </a:spcAft>
              <a:buFont typeface="Wingdings" pitchFamily="2" charset="2"/>
              <a:buNone/>
            </a:pPr>
            <a:r>
              <a:rPr lang="en-US" altLang="en-US" i="1" smtClean="0">
                <a:solidFill>
                  <a:schemeClr val="folHlink"/>
                </a:solidFill>
              </a:rPr>
              <a:t>Answer: Not OA – For testers; It is OA – For jigs</a:t>
            </a:r>
            <a:r>
              <a:rPr lang="en-US" altLang="en-US" smtClean="0">
                <a:solidFill>
                  <a:schemeClr val="folHlink"/>
                </a:solidFill>
              </a:rPr>
              <a:t>.</a:t>
            </a:r>
            <a:r>
              <a:rPr lang="en-US" altLang="en-US" smtClean="0"/>
              <a:t> </a:t>
            </a:r>
          </a:p>
          <a:p>
            <a:pPr marL="233363" indent="0" eaLnBrk="1" hangingPunct="1">
              <a:lnSpc>
                <a:spcPct val="90000"/>
              </a:lnSpc>
              <a:spcAft>
                <a:spcPct val="50000"/>
              </a:spcAft>
              <a:buFont typeface="Wingdings" pitchFamily="2" charset="2"/>
              <a:buNone/>
            </a:pPr>
            <a:r>
              <a:rPr lang="en-US" altLang="en-US" smtClean="0">
                <a:solidFill>
                  <a:srgbClr val="66FF33"/>
                </a:solidFill>
              </a:rPr>
              <a:t>Rationale: Anyone may make a tester but only the team may make jigs because they are construction aids.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229">
                                            <p:txEl>
                                              <p:pRg st="2" end="2"/>
                                            </p:txEl>
                                          </p:spTgt>
                                        </p:tgtEl>
                                        <p:attrNameLst>
                                          <p:attrName>style.visibility</p:attrName>
                                        </p:attrNameLst>
                                      </p:cBhvr>
                                      <p:to>
                                        <p:strVal val="visible"/>
                                      </p:to>
                                    </p:set>
                                    <p:animEffect transition="in" filter="dissolve">
                                      <p:cBhvr>
                                        <p:cTn id="7" dur="500"/>
                                        <p:tgtEl>
                                          <p:spTgt spid="30822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8229">
                                            <p:txEl>
                                              <p:pRg st="3" end="3"/>
                                            </p:txEl>
                                          </p:spTgt>
                                        </p:tgtEl>
                                        <p:attrNameLst>
                                          <p:attrName>style.visibility</p:attrName>
                                        </p:attrNameLst>
                                      </p:cBhvr>
                                      <p:to>
                                        <p:strVal val="visible"/>
                                      </p:to>
                                    </p:set>
                                    <p:animEffect transition="in" filter="dissolve">
                                      <p:cBhvr>
                                        <p:cTn id="12" dur="500"/>
                                        <p:tgtEl>
                                          <p:spTgt spid="3082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8432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
                <a:solidFill>
                  <a:schemeClr val="bg1"/>
                </a:solidFill>
              </a:rPr>
              <a:t>Outside Assistance</a:t>
            </a:r>
          </a:p>
        </p:txBody>
      </p:sp>
      <p:sp>
        <p:nvSpPr>
          <p:cNvPr id="29700" name="Rectangle 4"/>
          <p:cNvSpPr>
            <a:spLocks noGrp="1" noChangeArrowheads="1"/>
          </p:cNvSpPr>
          <p:nvPr>
            <p:ph type="title" idx="4294967295"/>
          </p:nvPr>
        </p:nvSpPr>
        <p:spPr>
          <a:xfrm>
            <a:off x="685800" y="0"/>
            <a:ext cx="7772400" cy="838200"/>
          </a:xfrm>
        </p:spPr>
        <p:txBody>
          <a:bodyPr lIns="0" rIns="0" bIns="0" anchor="b"/>
          <a:lstStyle/>
          <a:p>
            <a:pPr eaLnBrk="1" hangingPunct="1"/>
            <a:r>
              <a:rPr lang="en-US" altLang="en-US" smtClean="0"/>
              <a:t>Is It OA or Not OA?</a:t>
            </a:r>
          </a:p>
        </p:txBody>
      </p:sp>
      <p:sp>
        <p:nvSpPr>
          <p:cNvPr id="310277" name="Rectangle 5"/>
          <p:cNvSpPr>
            <a:spLocks noGrp="1" noChangeArrowheads="1"/>
          </p:cNvSpPr>
          <p:nvPr>
            <p:ph idx="4294967295"/>
          </p:nvPr>
        </p:nvSpPr>
        <p:spPr>
          <a:xfrm>
            <a:off x="228600" y="1295400"/>
            <a:ext cx="8763000" cy="5562600"/>
          </a:xfrm>
        </p:spPr>
        <p:txBody>
          <a:bodyPr/>
          <a:lstStyle/>
          <a:p>
            <a:pPr marL="233363" indent="0" eaLnBrk="1" hangingPunct="1">
              <a:spcAft>
                <a:spcPct val="50000"/>
              </a:spcAft>
              <a:buFont typeface="Wingdings" pitchFamily="2" charset="2"/>
              <a:buNone/>
            </a:pPr>
            <a:endParaRPr lang="en-US" altLang="en-US" b="1" smtClean="0"/>
          </a:p>
          <a:p>
            <a:pPr marL="233363" indent="0" eaLnBrk="1" hangingPunct="1">
              <a:spcAft>
                <a:spcPct val="50000"/>
              </a:spcAft>
              <a:buFont typeface="Wingdings" pitchFamily="2" charset="2"/>
              <a:buNone/>
            </a:pPr>
            <a:r>
              <a:rPr lang="en-US" altLang="en-US" b="1" smtClean="0"/>
              <a:t>Team members are creating the script (Div. 1) and the coach writes down what they say.</a:t>
            </a:r>
          </a:p>
          <a:p>
            <a:pPr marL="233363" indent="0" eaLnBrk="1" hangingPunct="1">
              <a:spcAft>
                <a:spcPct val="50000"/>
              </a:spcAft>
              <a:buFont typeface="Wingdings" pitchFamily="2" charset="2"/>
              <a:buNone/>
            </a:pPr>
            <a:r>
              <a:rPr lang="en-US" altLang="en-US" i="1" smtClean="0">
                <a:solidFill>
                  <a:schemeClr val="folHlink"/>
                </a:solidFill>
              </a:rPr>
              <a:t>Answer: Not OA – As long as the coach writes only the team members’ words. Allowed in any division.</a:t>
            </a:r>
            <a:endParaRPr lang="en-US" altLang="en-US" smtClean="0">
              <a:solidFill>
                <a:schemeClr val="folHlink"/>
              </a:solidFill>
            </a:endParaRPr>
          </a:p>
          <a:p>
            <a:pPr marL="233363" indent="0" eaLnBrk="1" hangingPunct="1">
              <a:spcAft>
                <a:spcPct val="50000"/>
              </a:spcAft>
              <a:buFont typeface="Wingdings" pitchFamily="2" charset="2"/>
              <a:buNone/>
            </a:pPr>
            <a:r>
              <a:rPr lang="en-US" altLang="en-US" smtClean="0">
                <a:solidFill>
                  <a:srgbClr val="66FF33"/>
                </a:solidFill>
              </a:rPr>
              <a:t>Rationale: It is not OA for the coach to write down what they say so that they can look at what they already have.</a:t>
            </a:r>
            <a:endParaRPr lang="en-US" altLang="en-US" i="1" smtClean="0">
              <a:solidFill>
                <a:srgbClr val="66FF33"/>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0277">
                                            <p:txEl>
                                              <p:pRg st="2" end="2"/>
                                            </p:txEl>
                                          </p:spTgt>
                                        </p:tgtEl>
                                        <p:attrNameLst>
                                          <p:attrName>style.visibility</p:attrName>
                                        </p:attrNameLst>
                                      </p:cBhvr>
                                      <p:to>
                                        <p:strVal val="visible"/>
                                      </p:to>
                                    </p:set>
                                    <p:anim calcmode="lin" valueType="num">
                                      <p:cBhvr>
                                        <p:cTn id="7" dur="1000" fill="hold"/>
                                        <p:tgtEl>
                                          <p:spTgt spid="310277">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10277">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1027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027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0277">
                                            <p:txEl>
                                              <p:pRg st="3" end="3"/>
                                            </p:txEl>
                                          </p:spTgt>
                                        </p:tgtEl>
                                        <p:attrNameLst>
                                          <p:attrName>style.visibility</p:attrName>
                                        </p:attrNameLst>
                                      </p:cBhvr>
                                      <p:to>
                                        <p:strVal val="visible"/>
                                      </p:to>
                                    </p:set>
                                    <p:anim calcmode="lin" valueType="num">
                                      <p:cBhvr>
                                        <p:cTn id="15" dur="1000" fill="hold"/>
                                        <p:tgtEl>
                                          <p:spTgt spid="310277">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10277">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1027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027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8432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
                <a:solidFill>
                  <a:schemeClr val="bg1"/>
                </a:solidFill>
              </a:rPr>
              <a:t>Outside Assistance</a:t>
            </a:r>
          </a:p>
        </p:txBody>
      </p:sp>
      <p:sp>
        <p:nvSpPr>
          <p:cNvPr id="30724" name="Rectangle 4"/>
          <p:cNvSpPr>
            <a:spLocks noGrp="1" noChangeArrowheads="1"/>
          </p:cNvSpPr>
          <p:nvPr>
            <p:ph type="title" idx="4294967295"/>
          </p:nvPr>
        </p:nvSpPr>
        <p:spPr>
          <a:xfrm>
            <a:off x="685800" y="0"/>
            <a:ext cx="7772400" cy="838200"/>
          </a:xfrm>
        </p:spPr>
        <p:txBody>
          <a:bodyPr lIns="0" rIns="0" bIns="0" anchor="b"/>
          <a:lstStyle/>
          <a:p>
            <a:pPr eaLnBrk="1" hangingPunct="1"/>
            <a:r>
              <a:rPr lang="en-US" altLang="en-US" smtClean="0"/>
              <a:t>Is It OA or Not OA?</a:t>
            </a:r>
          </a:p>
        </p:txBody>
      </p:sp>
      <p:sp>
        <p:nvSpPr>
          <p:cNvPr id="312325" name="Rectangle 5"/>
          <p:cNvSpPr>
            <a:spLocks noGrp="1" noChangeArrowheads="1"/>
          </p:cNvSpPr>
          <p:nvPr>
            <p:ph idx="4294967295"/>
          </p:nvPr>
        </p:nvSpPr>
        <p:spPr>
          <a:xfrm>
            <a:off x="228600" y="1295400"/>
            <a:ext cx="8763000" cy="5562600"/>
          </a:xfrm>
        </p:spPr>
        <p:txBody>
          <a:bodyPr/>
          <a:lstStyle/>
          <a:p>
            <a:pPr marL="233363" indent="0" eaLnBrk="1" hangingPunct="1">
              <a:spcAft>
                <a:spcPct val="50000"/>
              </a:spcAft>
              <a:buFont typeface="Wingdings" pitchFamily="2" charset="2"/>
              <a:buNone/>
            </a:pPr>
            <a:endParaRPr lang="en-US" altLang="en-US" sz="2400" b="1" smtClean="0"/>
          </a:p>
          <a:p>
            <a:pPr marL="233363" indent="0" eaLnBrk="1" hangingPunct="1">
              <a:spcAft>
                <a:spcPct val="50000"/>
              </a:spcAft>
              <a:buFont typeface="Wingdings" pitchFamily="2" charset="2"/>
              <a:buNone/>
            </a:pPr>
            <a:r>
              <a:rPr lang="en-US" altLang="en-US" sz="2400" b="1" smtClean="0"/>
              <a:t>In a team’s long-term performance their vehicle will mark the floor. At the beginning of the performance a parent  lays down a covering to protect the floor.</a:t>
            </a:r>
          </a:p>
          <a:p>
            <a:pPr marL="233363" indent="0" eaLnBrk="1" hangingPunct="1">
              <a:spcAft>
                <a:spcPct val="50000"/>
              </a:spcAft>
              <a:buFont typeface="Wingdings" pitchFamily="2" charset="2"/>
              <a:buNone/>
            </a:pPr>
            <a:r>
              <a:rPr lang="en-US" altLang="en-US" sz="2400" i="1" smtClean="0">
                <a:solidFill>
                  <a:schemeClr val="folHlink"/>
                </a:solidFill>
              </a:rPr>
              <a:t>Answer: It is OA. The team may have help with prop movement at any time </a:t>
            </a:r>
            <a:r>
              <a:rPr lang="en-US" altLang="en-US" sz="2400" i="1" u="sng" smtClean="0">
                <a:solidFill>
                  <a:schemeClr val="folHlink"/>
                </a:solidFill>
              </a:rPr>
              <a:t>except</a:t>
            </a:r>
            <a:r>
              <a:rPr lang="en-US" altLang="en-US" sz="2400" i="1" smtClean="0">
                <a:solidFill>
                  <a:schemeClr val="folHlink"/>
                </a:solidFill>
              </a:rPr>
              <a:t> during the timed competition period. </a:t>
            </a:r>
          </a:p>
          <a:p>
            <a:pPr marL="233363" indent="0" eaLnBrk="1" hangingPunct="1">
              <a:spcAft>
                <a:spcPct val="50000"/>
              </a:spcAft>
              <a:buFont typeface="Wingdings" pitchFamily="2" charset="2"/>
              <a:buNone/>
            </a:pPr>
            <a:r>
              <a:rPr lang="en-US" altLang="en-US" sz="2400" smtClean="0">
                <a:solidFill>
                  <a:srgbClr val="66FF33"/>
                </a:solidFill>
              </a:rPr>
              <a:t>Rationale: Only team members can move items out of the Staging Area</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12325">
                                            <p:txEl>
                                              <p:pRg st="2" end="2"/>
                                            </p:txEl>
                                          </p:spTgt>
                                        </p:tgtEl>
                                        <p:attrNameLst>
                                          <p:attrName>style.visibility</p:attrName>
                                        </p:attrNameLst>
                                      </p:cBhvr>
                                      <p:to>
                                        <p:strVal val="visible"/>
                                      </p:to>
                                    </p:set>
                                    <p:anim calcmode="lin" valueType="num">
                                      <p:cBhvr>
                                        <p:cTn id="7" dur="500" fill="hold"/>
                                        <p:tgtEl>
                                          <p:spTgt spid="31232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12325">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12325">
                                            <p:txEl>
                                              <p:pRg st="2" end="2"/>
                                            </p:txEl>
                                          </p:spTgt>
                                        </p:tgtEl>
                                        <p:attrNameLst>
                                          <p:attrName>ppt_x</p:attrName>
                                        </p:attrNameLst>
                                      </p:cBhvr>
                                      <p:tavLst>
                                        <p:tav tm="0">
                                          <p:val>
                                            <p:fltVal val="0.5"/>
                                          </p:val>
                                        </p:tav>
                                        <p:tav tm="100000">
                                          <p:val>
                                            <p:strVal val="#ppt_x"/>
                                          </p:val>
                                        </p:tav>
                                      </p:tavLst>
                                    </p:anim>
                                    <p:anim calcmode="lin" valueType="num">
                                      <p:cBhvr>
                                        <p:cTn id="10" dur="500" fill="hold"/>
                                        <p:tgtEl>
                                          <p:spTgt spid="31232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12325">
                                            <p:txEl>
                                              <p:pRg st="3" end="3"/>
                                            </p:txEl>
                                          </p:spTgt>
                                        </p:tgtEl>
                                        <p:attrNameLst>
                                          <p:attrName>style.visibility</p:attrName>
                                        </p:attrNameLst>
                                      </p:cBhvr>
                                      <p:to>
                                        <p:strVal val="visible"/>
                                      </p:to>
                                    </p:set>
                                    <p:anim calcmode="lin" valueType="num">
                                      <p:cBhvr>
                                        <p:cTn id="15" dur="500" fill="hold"/>
                                        <p:tgtEl>
                                          <p:spTgt spid="312325">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12325">
                                            <p:txEl>
                                              <p:pRg st="3" end="3"/>
                                            </p:txEl>
                                          </p:spTgt>
                                        </p:tgtEl>
                                        <p:attrNameLst>
                                          <p:attrName>ppt_h</p:attrName>
                                        </p:attrNameLst>
                                      </p:cBhvr>
                                      <p:tavLst>
                                        <p:tav tm="0">
                                          <p:val>
                                            <p:fltVal val="0"/>
                                          </p:val>
                                        </p:tav>
                                        <p:tav tm="100000">
                                          <p:val>
                                            <p:strVal val="#ppt_h"/>
                                          </p:val>
                                        </p:tav>
                                      </p:tavLst>
                                    </p:anim>
                                    <p:anim calcmode="lin" valueType="num">
                                      <p:cBhvr>
                                        <p:cTn id="17" dur="500" fill="hold"/>
                                        <p:tgtEl>
                                          <p:spTgt spid="312325">
                                            <p:txEl>
                                              <p:pRg st="3" end="3"/>
                                            </p:txEl>
                                          </p:spTgt>
                                        </p:tgtEl>
                                        <p:attrNameLst>
                                          <p:attrName>ppt_x</p:attrName>
                                        </p:attrNameLst>
                                      </p:cBhvr>
                                      <p:tavLst>
                                        <p:tav tm="0">
                                          <p:val>
                                            <p:fltVal val="0.5"/>
                                          </p:val>
                                        </p:tav>
                                        <p:tav tm="100000">
                                          <p:val>
                                            <p:strVal val="#ppt_x"/>
                                          </p:val>
                                        </p:tav>
                                      </p:tavLst>
                                    </p:anim>
                                    <p:anim calcmode="lin" valueType="num">
                                      <p:cBhvr>
                                        <p:cTn id="18" dur="500" fill="hold"/>
                                        <p:tgtEl>
                                          <p:spTgt spid="312325">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8432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00">
                <a:solidFill>
                  <a:schemeClr val="bg1"/>
                </a:solidFill>
              </a:rPr>
              <a:t>Outside Assistance</a:t>
            </a:r>
          </a:p>
        </p:txBody>
      </p:sp>
      <p:sp>
        <p:nvSpPr>
          <p:cNvPr id="31748" name="Rectangle 4"/>
          <p:cNvSpPr>
            <a:spLocks noGrp="1" noChangeArrowheads="1"/>
          </p:cNvSpPr>
          <p:nvPr>
            <p:ph type="title" idx="4294967295"/>
          </p:nvPr>
        </p:nvSpPr>
        <p:spPr>
          <a:xfrm>
            <a:off x="685800" y="0"/>
            <a:ext cx="7772400" cy="838200"/>
          </a:xfrm>
        </p:spPr>
        <p:txBody>
          <a:bodyPr lIns="0" rIns="0" bIns="0" anchor="b"/>
          <a:lstStyle/>
          <a:p>
            <a:pPr eaLnBrk="1" hangingPunct="1"/>
            <a:r>
              <a:rPr lang="en-US" altLang="en-US" smtClean="0"/>
              <a:t>Is It OA or Not OA?</a:t>
            </a:r>
          </a:p>
        </p:txBody>
      </p:sp>
      <p:sp>
        <p:nvSpPr>
          <p:cNvPr id="314373" name="Rectangle 5"/>
          <p:cNvSpPr>
            <a:spLocks noGrp="1" noChangeArrowheads="1"/>
          </p:cNvSpPr>
          <p:nvPr>
            <p:ph idx="4294967295"/>
          </p:nvPr>
        </p:nvSpPr>
        <p:spPr>
          <a:xfrm>
            <a:off x="228600" y="1295400"/>
            <a:ext cx="8763000" cy="5562600"/>
          </a:xfrm>
        </p:spPr>
        <p:txBody>
          <a:bodyPr/>
          <a:lstStyle/>
          <a:p>
            <a:pPr marL="233363" indent="0" eaLnBrk="1" hangingPunct="1">
              <a:spcAft>
                <a:spcPct val="50000"/>
              </a:spcAft>
              <a:buFont typeface="Wingdings" pitchFamily="2" charset="2"/>
              <a:buNone/>
            </a:pPr>
            <a:endParaRPr lang="en-US" altLang="en-US" sz="2400" b="1" smtClean="0"/>
          </a:p>
          <a:p>
            <a:pPr marL="233363" indent="0" eaLnBrk="1" hangingPunct="1">
              <a:spcAft>
                <a:spcPct val="50000"/>
              </a:spcAft>
              <a:buFont typeface="Wingdings" pitchFamily="2" charset="2"/>
              <a:buNone/>
            </a:pPr>
            <a:r>
              <a:rPr lang="en-US" altLang="en-US" sz="2400" b="1" smtClean="0"/>
              <a:t>A team is preparing for its spontaneous competition. The coach tells them whether they made a creative response or a common one. The team is given constant, direct feedback on the quality of their spontaneous solutions.</a:t>
            </a:r>
          </a:p>
          <a:p>
            <a:pPr marL="233363" indent="0" eaLnBrk="1" hangingPunct="1">
              <a:spcAft>
                <a:spcPct val="50000"/>
              </a:spcAft>
              <a:buFont typeface="Wingdings" pitchFamily="2" charset="2"/>
              <a:buNone/>
            </a:pPr>
            <a:r>
              <a:rPr lang="en-US" altLang="en-US" sz="2400" i="1" smtClean="0">
                <a:solidFill>
                  <a:schemeClr val="folHlink"/>
                </a:solidFill>
              </a:rPr>
              <a:t>Answer: Not OA –There is no such thing as OA in Spontaneous.</a:t>
            </a:r>
          </a:p>
          <a:p>
            <a:pPr marL="233363" indent="0" eaLnBrk="1" hangingPunct="1">
              <a:spcAft>
                <a:spcPct val="50000"/>
              </a:spcAft>
              <a:buFont typeface="Wingdings" pitchFamily="2" charset="2"/>
              <a:buNone/>
            </a:pPr>
            <a:r>
              <a:rPr lang="en-US" altLang="en-US" sz="2400" smtClean="0">
                <a:solidFill>
                  <a:srgbClr val="99FF99"/>
                </a:solidFill>
              </a:rPr>
              <a:t>Rationale: Preparing teams is one of the primary roles of the coach. It is not OA for the coach to prepare their team for spontaneous competition in that manner.</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14373">
                                            <p:txEl>
                                              <p:pRg st="2" end="2"/>
                                            </p:txEl>
                                          </p:spTgt>
                                        </p:tgtEl>
                                        <p:attrNameLst>
                                          <p:attrName>style.visibility</p:attrName>
                                        </p:attrNameLst>
                                      </p:cBhvr>
                                      <p:to>
                                        <p:strVal val="visible"/>
                                      </p:to>
                                    </p:set>
                                    <p:animEffect transition="in" filter="fade">
                                      <p:cBhvr>
                                        <p:cTn id="7" dur="1000"/>
                                        <p:tgtEl>
                                          <p:spTgt spid="314373">
                                            <p:txEl>
                                              <p:pRg st="2" end="2"/>
                                            </p:txEl>
                                          </p:spTgt>
                                        </p:tgtEl>
                                      </p:cBhvr>
                                    </p:animEffect>
                                    <p:anim calcmode="lin" valueType="num">
                                      <p:cBhvr>
                                        <p:cTn id="8" dur="1000" fill="hold"/>
                                        <p:tgtEl>
                                          <p:spTgt spid="31437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1437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437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14373">
                                            <p:txEl>
                                              <p:pRg st="3" end="3"/>
                                            </p:txEl>
                                          </p:spTgt>
                                        </p:tgtEl>
                                        <p:attrNameLst>
                                          <p:attrName>style.visibility</p:attrName>
                                        </p:attrNameLst>
                                      </p:cBhvr>
                                      <p:to>
                                        <p:strVal val="visible"/>
                                      </p:to>
                                    </p:set>
                                    <p:animEffect transition="in" filter="fade">
                                      <p:cBhvr>
                                        <p:cTn id="15" dur="1000"/>
                                        <p:tgtEl>
                                          <p:spTgt spid="314373">
                                            <p:txEl>
                                              <p:pRg st="3" end="3"/>
                                            </p:txEl>
                                          </p:spTgt>
                                        </p:tgtEl>
                                      </p:cBhvr>
                                    </p:animEffect>
                                    <p:anim calcmode="lin" valueType="num">
                                      <p:cBhvr>
                                        <p:cTn id="16" dur="1000" fill="hold"/>
                                        <p:tgtEl>
                                          <p:spTgt spid="31437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1437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437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5123" name="Rectangle 2"/>
          <p:cNvSpPr>
            <a:spLocks noGrp="1"/>
          </p:cNvSpPr>
          <p:nvPr>
            <p:ph type="title" idx="4294967295"/>
          </p:nvPr>
        </p:nvSpPr>
        <p:spPr>
          <a:xfrm>
            <a:off x="612775" y="228600"/>
            <a:ext cx="8153400" cy="990600"/>
          </a:xfrm>
        </p:spPr>
        <p:txBody>
          <a:bodyPr/>
          <a:lstStyle/>
          <a:p>
            <a:pPr eaLnBrk="1" hangingPunct="1"/>
            <a:r>
              <a:rPr lang="en-US" altLang="en-US" smtClean="0"/>
              <a:t>What is Odyssey of the Mind?</a:t>
            </a:r>
          </a:p>
        </p:txBody>
      </p:sp>
      <p:sp>
        <p:nvSpPr>
          <p:cNvPr id="5124"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Char char="•"/>
            </a:pPr>
            <a:r>
              <a:rPr lang="en-US" altLang="en-US" sz="1800" smtClean="0"/>
              <a:t>OotM is an international creative problem-solving program based upon the idea that creativity is a skill that can be taught and further developed with practice.</a:t>
            </a:r>
          </a:p>
          <a:p>
            <a:pPr eaLnBrk="1" hangingPunct="1">
              <a:lnSpc>
                <a:spcPct val="80000"/>
              </a:lnSpc>
              <a:spcBef>
                <a:spcPts val="600"/>
              </a:spcBef>
              <a:buSzTx/>
              <a:buFontTx/>
              <a:buNone/>
            </a:pPr>
            <a:endParaRPr lang="en-US" altLang="en-US" sz="1800" smtClean="0"/>
          </a:p>
          <a:p>
            <a:pPr eaLnBrk="1" hangingPunct="1">
              <a:lnSpc>
                <a:spcPct val="80000"/>
              </a:lnSpc>
              <a:spcBef>
                <a:spcPts val="600"/>
              </a:spcBef>
              <a:buSzTx/>
              <a:buFontTx/>
              <a:buChar char="•"/>
            </a:pPr>
            <a:r>
              <a:rPr lang="en-US" altLang="en-US" sz="1800" smtClean="0"/>
              <a:t>Goal is to develop independent and divergent-thinking abilities (think outside the box, take the path less traveled) through a challenging, </a:t>
            </a:r>
            <a:r>
              <a:rPr lang="en-US" altLang="en-US" sz="1800" b="1" smtClean="0"/>
              <a:t>fun</a:t>
            </a:r>
            <a:r>
              <a:rPr lang="en-US" altLang="en-US" sz="1800" smtClean="0"/>
              <a:t> learning process.</a:t>
            </a:r>
          </a:p>
          <a:p>
            <a:pPr eaLnBrk="1" hangingPunct="1">
              <a:lnSpc>
                <a:spcPct val="80000"/>
              </a:lnSpc>
              <a:spcBef>
                <a:spcPts val="600"/>
              </a:spcBef>
              <a:buSzTx/>
              <a:buFontTx/>
              <a:buNone/>
            </a:pPr>
            <a:endParaRPr lang="en-US" altLang="en-US" sz="1800" smtClean="0"/>
          </a:p>
          <a:p>
            <a:pPr eaLnBrk="1" hangingPunct="1">
              <a:lnSpc>
                <a:spcPct val="80000"/>
              </a:lnSpc>
              <a:spcBef>
                <a:spcPts val="600"/>
              </a:spcBef>
              <a:buSzTx/>
              <a:buFontTx/>
              <a:buChar char="•"/>
            </a:pPr>
            <a:r>
              <a:rPr lang="en-US" altLang="en-US" sz="1800" smtClean="0"/>
              <a:t>Team-effort, based loosely upon a sports model.</a:t>
            </a:r>
          </a:p>
          <a:p>
            <a:pPr eaLnBrk="1" hangingPunct="1">
              <a:lnSpc>
                <a:spcPct val="80000"/>
              </a:lnSpc>
              <a:spcBef>
                <a:spcPts val="600"/>
              </a:spcBef>
              <a:buSzTx/>
              <a:buFontTx/>
              <a:buNone/>
            </a:pPr>
            <a:endParaRPr lang="en-US" altLang="en-US" sz="1800" smtClean="0"/>
          </a:p>
          <a:p>
            <a:pPr eaLnBrk="1" hangingPunct="1">
              <a:lnSpc>
                <a:spcPct val="80000"/>
              </a:lnSpc>
              <a:spcBef>
                <a:spcPts val="600"/>
              </a:spcBef>
              <a:buSzTx/>
              <a:buFontTx/>
              <a:buChar char="•"/>
            </a:pPr>
            <a:r>
              <a:rPr lang="en-US" altLang="en-US" sz="1800" smtClean="0"/>
              <a:t>Problem solutions are demonstrated at a tournament. All teams presenting solutions are WINNERS!</a:t>
            </a:r>
          </a:p>
          <a:p>
            <a:pPr eaLnBrk="1" hangingPunct="1">
              <a:lnSpc>
                <a:spcPct val="80000"/>
              </a:lnSpc>
              <a:spcBef>
                <a:spcPts val="600"/>
              </a:spcBef>
              <a:buSzTx/>
              <a:buFontTx/>
              <a:buNone/>
            </a:pPr>
            <a:endParaRPr lang="en-US" altLang="en-US" sz="1800" smtClean="0"/>
          </a:p>
          <a:p>
            <a:pPr eaLnBrk="1" hangingPunct="1">
              <a:lnSpc>
                <a:spcPct val="80000"/>
              </a:lnSpc>
              <a:spcBef>
                <a:spcPts val="600"/>
              </a:spcBef>
              <a:buSzTx/>
              <a:buFontTx/>
              <a:buChar char="•"/>
            </a:pPr>
            <a:r>
              <a:rPr lang="en-US" altLang="en-US" sz="1800" smtClean="0"/>
              <a:t>Participants compete within 4 age divisions, kindergarten through college. </a:t>
            </a:r>
          </a:p>
          <a:p>
            <a:pPr eaLnBrk="1" hangingPunct="1">
              <a:lnSpc>
                <a:spcPct val="80000"/>
              </a:lnSpc>
              <a:spcBef>
                <a:spcPts val="600"/>
              </a:spcBef>
              <a:buSzTx/>
              <a:buFontTx/>
              <a:buNone/>
            </a:pPr>
            <a:endParaRPr lang="en-US" altLang="en-US" sz="1800" smtClean="0"/>
          </a:p>
          <a:p>
            <a:pPr eaLnBrk="1" hangingPunct="1">
              <a:lnSpc>
                <a:spcPct val="80000"/>
              </a:lnSpc>
              <a:spcBef>
                <a:spcPts val="600"/>
              </a:spcBef>
              <a:buSzTx/>
              <a:buFontTx/>
              <a:buChar char="•"/>
            </a:pPr>
            <a:r>
              <a:rPr lang="en-US" altLang="en-US" sz="1800" smtClean="0"/>
              <a:t>Develops real-life communication and brainstorming skills, and rewards creativity and “calculated risk-taking” while solving complex problems.</a:t>
            </a:r>
          </a:p>
          <a:p>
            <a:pPr eaLnBrk="1" hangingPunct="1">
              <a:lnSpc>
                <a:spcPct val="80000"/>
              </a:lnSpc>
              <a:spcBef>
                <a:spcPts val="600"/>
              </a:spcBef>
              <a:buSzTx/>
              <a:buFontTx/>
              <a:buChar char="•"/>
            </a:pPr>
            <a:endParaRPr lang="en-US" altLang="en-US" sz="1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32771" name="Rectangle 2"/>
          <p:cNvSpPr>
            <a:spLocks noGrp="1"/>
          </p:cNvSpPr>
          <p:nvPr>
            <p:ph type="title" idx="4294967295"/>
          </p:nvPr>
        </p:nvSpPr>
        <p:spPr>
          <a:xfrm>
            <a:off x="612775" y="228600"/>
            <a:ext cx="8153400" cy="990600"/>
          </a:xfrm>
        </p:spPr>
        <p:txBody>
          <a:bodyPr/>
          <a:lstStyle/>
          <a:p>
            <a:pPr eaLnBrk="1" hangingPunct="1"/>
            <a:r>
              <a:rPr lang="en-US" altLang="en-US" smtClean="0"/>
              <a:t>What is the role of the coach?</a:t>
            </a:r>
          </a:p>
        </p:txBody>
      </p:sp>
      <p:sp>
        <p:nvSpPr>
          <p:cNvPr id="32772" name="Rectangle 3"/>
          <p:cNvSpPr>
            <a:spLocks noGrp="1"/>
          </p:cNvSpPr>
          <p:nvPr>
            <p:ph sz="quarter" idx="4294967295"/>
          </p:nvPr>
        </p:nvSpPr>
        <p:spPr>
          <a:xfrm>
            <a:off x="381000" y="1600200"/>
            <a:ext cx="8229600" cy="5257800"/>
          </a:xfrm>
        </p:spPr>
        <p:txBody>
          <a:bodyPr/>
          <a:lstStyle/>
          <a:p>
            <a:pPr eaLnBrk="1" hangingPunct="1">
              <a:lnSpc>
                <a:spcPct val="80000"/>
              </a:lnSpc>
              <a:spcBef>
                <a:spcPts val="300"/>
              </a:spcBef>
              <a:buSzTx/>
              <a:buFontTx/>
              <a:buChar char="•"/>
            </a:pPr>
            <a:r>
              <a:rPr lang="en-US" altLang="en-US" sz="2200" smtClean="0"/>
              <a:t>Schedule (how often and where team meets)</a:t>
            </a:r>
          </a:p>
          <a:p>
            <a:pPr eaLnBrk="1" hangingPunct="1">
              <a:lnSpc>
                <a:spcPct val="80000"/>
              </a:lnSpc>
              <a:spcBef>
                <a:spcPts val="300"/>
              </a:spcBef>
              <a:buSzTx/>
              <a:buFontTx/>
              <a:buChar char="•"/>
            </a:pPr>
            <a:r>
              <a:rPr lang="en-US" altLang="en-US" sz="2200" smtClean="0"/>
              <a:t>Facilitate (helps the team stay organized)</a:t>
            </a:r>
          </a:p>
          <a:p>
            <a:pPr lvl="1" eaLnBrk="1" hangingPunct="1">
              <a:lnSpc>
                <a:spcPct val="80000"/>
              </a:lnSpc>
              <a:spcBef>
                <a:spcPts val="300"/>
              </a:spcBef>
              <a:buFontTx/>
              <a:buChar char="•"/>
            </a:pPr>
            <a:r>
              <a:rPr lang="en-US" altLang="en-US" sz="1600" smtClean="0"/>
              <a:t>Determine goals and the path to reach them</a:t>
            </a:r>
          </a:p>
          <a:p>
            <a:pPr lvl="1" eaLnBrk="1" hangingPunct="1">
              <a:lnSpc>
                <a:spcPct val="80000"/>
              </a:lnSpc>
              <a:spcBef>
                <a:spcPts val="300"/>
              </a:spcBef>
              <a:buFontTx/>
              <a:buChar char="•"/>
            </a:pPr>
            <a:r>
              <a:rPr lang="en-US" altLang="en-US" sz="1600" smtClean="0"/>
              <a:t>Assist team in developing a timeline for projects</a:t>
            </a:r>
          </a:p>
          <a:p>
            <a:pPr lvl="1" eaLnBrk="1" hangingPunct="1">
              <a:lnSpc>
                <a:spcPct val="80000"/>
              </a:lnSpc>
              <a:spcBef>
                <a:spcPts val="300"/>
              </a:spcBef>
              <a:buFontTx/>
              <a:buChar char="•"/>
            </a:pPr>
            <a:r>
              <a:rPr lang="en-US" altLang="en-US" sz="1600" smtClean="0"/>
              <a:t>Help team read and understand the problem including scoring</a:t>
            </a:r>
          </a:p>
          <a:p>
            <a:pPr lvl="1" eaLnBrk="1" hangingPunct="1">
              <a:lnSpc>
                <a:spcPct val="80000"/>
              </a:lnSpc>
              <a:spcBef>
                <a:spcPts val="300"/>
              </a:spcBef>
              <a:buFontTx/>
              <a:buChar char="•"/>
            </a:pPr>
            <a:r>
              <a:rPr lang="en-US" altLang="en-US" sz="1600" smtClean="0"/>
              <a:t>Help team keep track of tasks and deadlines</a:t>
            </a:r>
          </a:p>
          <a:p>
            <a:pPr lvl="1" eaLnBrk="1" hangingPunct="1">
              <a:lnSpc>
                <a:spcPct val="80000"/>
              </a:lnSpc>
              <a:spcBef>
                <a:spcPts val="300"/>
              </a:spcBef>
              <a:buFontTx/>
              <a:buChar char="•"/>
            </a:pPr>
            <a:r>
              <a:rPr lang="en-US" altLang="en-US" sz="1600" smtClean="0"/>
              <a:t>Take notes (remind them of their previous ideas)</a:t>
            </a:r>
          </a:p>
          <a:p>
            <a:pPr lvl="1" eaLnBrk="1" hangingPunct="1">
              <a:lnSpc>
                <a:spcPct val="80000"/>
              </a:lnSpc>
              <a:spcBef>
                <a:spcPts val="300"/>
              </a:spcBef>
              <a:buFontTx/>
              <a:buChar char="•"/>
            </a:pPr>
            <a:r>
              <a:rPr lang="en-US" altLang="en-US" sz="1600" smtClean="0"/>
              <a:t>Lead brainstorming sessions (without injecting ideas)</a:t>
            </a:r>
          </a:p>
          <a:p>
            <a:pPr lvl="1" eaLnBrk="1" hangingPunct="1">
              <a:lnSpc>
                <a:spcPct val="80000"/>
              </a:lnSpc>
              <a:spcBef>
                <a:spcPts val="300"/>
              </a:spcBef>
              <a:buFontTx/>
              <a:buChar char="•"/>
            </a:pPr>
            <a:r>
              <a:rPr lang="en-US" altLang="en-US" sz="1600" smtClean="0"/>
              <a:t>Bring in “experts” to discuss and teach skills</a:t>
            </a:r>
          </a:p>
          <a:p>
            <a:pPr eaLnBrk="1" hangingPunct="1">
              <a:lnSpc>
                <a:spcPct val="80000"/>
              </a:lnSpc>
              <a:spcBef>
                <a:spcPts val="300"/>
              </a:spcBef>
              <a:buSzTx/>
              <a:buFontTx/>
              <a:buChar char="•"/>
            </a:pPr>
            <a:r>
              <a:rPr lang="en-US" altLang="en-US" sz="2200" smtClean="0"/>
              <a:t>Teach basic skills</a:t>
            </a:r>
          </a:p>
          <a:p>
            <a:pPr eaLnBrk="1" hangingPunct="1">
              <a:lnSpc>
                <a:spcPct val="80000"/>
              </a:lnSpc>
              <a:spcBef>
                <a:spcPts val="300"/>
              </a:spcBef>
              <a:buSzTx/>
              <a:buFontTx/>
              <a:buChar char="•"/>
            </a:pPr>
            <a:r>
              <a:rPr lang="en-US" altLang="en-US" sz="2200" smtClean="0"/>
              <a:t> Ask open-ended QUESTIONS (to help team focus)</a:t>
            </a:r>
          </a:p>
          <a:p>
            <a:pPr eaLnBrk="1" hangingPunct="1">
              <a:lnSpc>
                <a:spcPct val="80000"/>
              </a:lnSpc>
              <a:spcBef>
                <a:spcPts val="300"/>
              </a:spcBef>
              <a:buSzTx/>
              <a:buFontTx/>
              <a:buChar char="•"/>
            </a:pPr>
            <a:r>
              <a:rPr lang="en-US" altLang="en-US" sz="2200" smtClean="0"/>
              <a:t>Guide team in Spontaneous practice (practice often, variety, teach strategies)</a:t>
            </a:r>
          </a:p>
          <a:p>
            <a:pPr eaLnBrk="1" hangingPunct="1">
              <a:lnSpc>
                <a:spcPct val="80000"/>
              </a:lnSpc>
              <a:spcBef>
                <a:spcPts val="300"/>
              </a:spcBef>
              <a:buSzTx/>
              <a:buFontTx/>
              <a:buChar char="•"/>
            </a:pPr>
            <a:r>
              <a:rPr lang="en-US" altLang="en-US" sz="2200" smtClean="0"/>
              <a:t>Guide team through forms</a:t>
            </a:r>
          </a:p>
          <a:p>
            <a:pPr eaLnBrk="1" hangingPunct="1">
              <a:lnSpc>
                <a:spcPct val="80000"/>
              </a:lnSpc>
              <a:spcBef>
                <a:spcPts val="300"/>
              </a:spcBef>
              <a:buSzTx/>
              <a:buFontTx/>
              <a:buChar char="•"/>
            </a:pPr>
            <a:r>
              <a:rPr lang="en-US" altLang="en-US" sz="2200" smtClean="0"/>
              <a:t>Go-fer (take team members to store for supplies)</a:t>
            </a:r>
          </a:p>
          <a:p>
            <a:pPr eaLnBrk="1" hangingPunct="1">
              <a:lnSpc>
                <a:spcPct val="80000"/>
              </a:lnSpc>
              <a:spcBef>
                <a:spcPts val="300"/>
              </a:spcBef>
              <a:buSzTx/>
              <a:buFontTx/>
              <a:buChar char="•"/>
            </a:pPr>
            <a:r>
              <a:rPr lang="en-US" altLang="en-US" sz="2200" smtClean="0"/>
              <a:t>Organize snacks (fuel for busy minds)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altLang="en-US" smtClean="0"/>
              <a:t>Typical Timeline</a:t>
            </a:r>
          </a:p>
        </p:txBody>
      </p:sp>
      <p:sp>
        <p:nvSpPr>
          <p:cNvPr id="33795" name="Rectangle 3"/>
          <p:cNvSpPr>
            <a:spLocks noGrp="1"/>
          </p:cNvSpPr>
          <p:nvPr>
            <p:ph type="body" idx="1"/>
          </p:nvPr>
        </p:nvSpPr>
        <p:spPr/>
        <p:txBody>
          <a:bodyPr/>
          <a:lstStyle/>
          <a:p>
            <a:pPr>
              <a:lnSpc>
                <a:spcPct val="80000"/>
              </a:lnSpc>
              <a:spcBef>
                <a:spcPts val="600"/>
              </a:spcBef>
              <a:buFontTx/>
              <a:buNone/>
            </a:pPr>
            <a:r>
              <a:rPr lang="en-US" altLang="en-US" sz="2000" smtClean="0"/>
              <a:t>Sep.–Nov.	Membership Coordinator: </a:t>
            </a:r>
          </a:p>
          <a:p>
            <a:pPr lvl="4">
              <a:lnSpc>
                <a:spcPct val="80000"/>
              </a:lnSpc>
              <a:spcBef>
                <a:spcPts val="600"/>
              </a:spcBef>
              <a:buFontTx/>
              <a:buChar char="•"/>
            </a:pPr>
            <a:r>
              <a:rPr lang="en-US" altLang="en-US" sz="1400" smtClean="0"/>
              <a:t>Establish who the mail goes to (Membership Coordinator)</a:t>
            </a:r>
          </a:p>
          <a:p>
            <a:pPr lvl="4">
              <a:lnSpc>
                <a:spcPct val="80000"/>
              </a:lnSpc>
              <a:spcBef>
                <a:spcPts val="600"/>
              </a:spcBef>
              <a:buFontTx/>
              <a:buChar char="•"/>
            </a:pPr>
            <a:r>
              <a:rPr lang="en-US" altLang="en-US" sz="1400" smtClean="0"/>
              <a:t>Purchase membership (1 or more per school: $135 each)</a:t>
            </a:r>
          </a:p>
          <a:p>
            <a:pPr lvl="4">
              <a:lnSpc>
                <a:spcPct val="80000"/>
              </a:lnSpc>
              <a:spcBef>
                <a:spcPts val="600"/>
              </a:spcBef>
              <a:buFontTx/>
              <a:buChar char="•"/>
            </a:pPr>
            <a:r>
              <a:rPr lang="en-US" altLang="en-US" sz="1400" smtClean="0"/>
              <a:t>Form teams, recruit coaches</a:t>
            </a:r>
          </a:p>
          <a:p>
            <a:pPr lvl="4">
              <a:lnSpc>
                <a:spcPct val="80000"/>
              </a:lnSpc>
              <a:spcBef>
                <a:spcPts val="600"/>
              </a:spcBef>
              <a:buFontTx/>
              <a:buChar char="•"/>
            </a:pPr>
            <a:r>
              <a:rPr lang="en-US" altLang="en-US" sz="1400" smtClean="0"/>
              <a:t>Pay State team fee ($10 before Dec.31; $20 in Jan.; $30 late fee if after Jan.)</a:t>
            </a:r>
          </a:p>
          <a:p>
            <a:pPr>
              <a:lnSpc>
                <a:spcPct val="80000"/>
              </a:lnSpc>
              <a:spcBef>
                <a:spcPts val="600"/>
              </a:spcBef>
              <a:buFontTx/>
              <a:buNone/>
            </a:pPr>
            <a:r>
              <a:rPr lang="en-US" altLang="en-US" sz="2000" smtClean="0"/>
              <a:t>Nov-Jan.	Coach: attend coaches training</a:t>
            </a:r>
          </a:p>
          <a:p>
            <a:pPr>
              <a:lnSpc>
                <a:spcPct val="80000"/>
              </a:lnSpc>
              <a:spcBef>
                <a:spcPts val="600"/>
              </a:spcBef>
              <a:buFontTx/>
              <a:buNone/>
            </a:pPr>
            <a:r>
              <a:rPr lang="en-US" altLang="en-US" sz="2000" smtClean="0"/>
              <a:t>Nov.–Mar.	Team: work on solutions</a:t>
            </a:r>
          </a:p>
          <a:p>
            <a:pPr>
              <a:lnSpc>
                <a:spcPct val="80000"/>
              </a:lnSpc>
              <a:spcBef>
                <a:spcPts val="600"/>
              </a:spcBef>
              <a:buFontTx/>
              <a:buNone/>
            </a:pPr>
            <a:r>
              <a:rPr lang="en-US" altLang="en-US" sz="2000" smtClean="0"/>
              <a:t>Dec.-Jan.	Coach: Sign-up for tournament; pay team tournament 		fee		</a:t>
            </a:r>
          </a:p>
          <a:p>
            <a:pPr>
              <a:lnSpc>
                <a:spcPct val="80000"/>
              </a:lnSpc>
              <a:spcBef>
                <a:spcPts val="600"/>
              </a:spcBef>
              <a:buFontTx/>
              <a:buNone/>
            </a:pPr>
            <a:r>
              <a:rPr lang="en-US" altLang="en-US" sz="2000" smtClean="0"/>
              <a:t>Feb. 15		Coach: Deadline to register official</a:t>
            </a:r>
          </a:p>
          <a:p>
            <a:pPr>
              <a:lnSpc>
                <a:spcPct val="80000"/>
              </a:lnSpc>
              <a:spcBef>
                <a:spcPts val="600"/>
              </a:spcBef>
              <a:buFontTx/>
              <a:buNone/>
            </a:pPr>
            <a:r>
              <a:rPr lang="en-US" altLang="en-US" sz="2000" smtClean="0"/>
              <a:t>March		Judges training dates: 	</a:t>
            </a:r>
            <a:r>
              <a:rPr lang="en-US" altLang="en-US" sz="2000" smtClean="0">
                <a:hlinkClick r:id="rId2"/>
              </a:rPr>
              <a:t>http://wi.odysseyofthemind.org/calendar.shtml</a:t>
            </a:r>
            <a:endParaRPr lang="en-US" altLang="en-US" sz="1500" smtClean="0"/>
          </a:p>
          <a:p>
            <a:pPr>
              <a:lnSpc>
                <a:spcPct val="80000"/>
              </a:lnSpc>
              <a:spcBef>
                <a:spcPts val="600"/>
              </a:spcBef>
              <a:buFontTx/>
              <a:buNone/>
            </a:pPr>
            <a:r>
              <a:rPr lang="en-US" altLang="en-US" sz="2000" smtClean="0"/>
              <a:t>March		Wisconsin State Tournament</a:t>
            </a:r>
          </a:p>
          <a:p>
            <a:pPr>
              <a:lnSpc>
                <a:spcPct val="80000"/>
              </a:lnSpc>
              <a:spcBef>
                <a:spcPts val="600"/>
              </a:spcBef>
              <a:buFontTx/>
              <a:buNone/>
            </a:pPr>
            <a:r>
              <a:rPr lang="en-US" altLang="en-US" sz="2000" smtClean="0"/>
              <a:t>May 		OotM World Finals</a:t>
            </a:r>
            <a:endParaRPr lang="en-US" altLang="en-US" sz="19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34819" name="Rectangle 2"/>
          <p:cNvSpPr>
            <a:spLocks noGrp="1"/>
          </p:cNvSpPr>
          <p:nvPr>
            <p:ph type="title" idx="4294967295"/>
          </p:nvPr>
        </p:nvSpPr>
        <p:spPr>
          <a:xfrm>
            <a:off x="612775" y="228600"/>
            <a:ext cx="8153400" cy="990600"/>
          </a:xfrm>
        </p:spPr>
        <p:txBody>
          <a:bodyPr/>
          <a:lstStyle/>
          <a:p>
            <a:pPr eaLnBrk="1" hangingPunct="1"/>
            <a:r>
              <a:rPr lang="en-US" altLang="en-US" smtClean="0"/>
              <a:t>What is divergent-thinking?</a:t>
            </a:r>
          </a:p>
        </p:txBody>
      </p:sp>
      <p:sp>
        <p:nvSpPr>
          <p:cNvPr id="34820"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Char char="•"/>
            </a:pPr>
            <a:r>
              <a:rPr lang="en-US" altLang="en-US" sz="2200" smtClean="0"/>
              <a:t>Convergent Problem Solving</a:t>
            </a:r>
            <a:r>
              <a:rPr lang="en-US" altLang="en-US" sz="2200" i="1" smtClean="0"/>
              <a:t/>
            </a:r>
            <a:br>
              <a:rPr lang="en-US" altLang="en-US" sz="2200" i="1" smtClean="0"/>
            </a:br>
            <a:r>
              <a:rPr lang="en-US" altLang="en-US" sz="2200" smtClean="0"/>
              <a:t>  - For every problem, there is </a:t>
            </a:r>
            <a:br>
              <a:rPr lang="en-US" altLang="en-US" sz="2200" smtClean="0"/>
            </a:br>
            <a:r>
              <a:rPr lang="en-US" altLang="en-US" sz="2200" smtClean="0"/>
              <a:t>	just </a:t>
            </a:r>
            <a:r>
              <a:rPr lang="en-US" altLang="en-US" sz="2200" u="sng" smtClean="0"/>
              <a:t>one</a:t>
            </a:r>
            <a:r>
              <a:rPr lang="en-US" altLang="en-US" sz="2200" smtClean="0"/>
              <a:t> correct answer</a:t>
            </a:r>
          </a:p>
          <a:p>
            <a:pPr eaLnBrk="1" hangingPunct="1">
              <a:lnSpc>
                <a:spcPct val="80000"/>
              </a:lnSpc>
              <a:spcBef>
                <a:spcPts val="600"/>
              </a:spcBef>
              <a:buSzTx/>
              <a:buFontTx/>
              <a:buChar char="•"/>
            </a:pPr>
            <a:r>
              <a:rPr lang="en-US" altLang="en-US" sz="2200" smtClean="0"/>
              <a:t>Divergent Problem Solving</a:t>
            </a:r>
            <a:br>
              <a:rPr lang="en-US" altLang="en-US" sz="2200" smtClean="0"/>
            </a:br>
            <a:r>
              <a:rPr lang="en-US" altLang="en-US" sz="2200" smtClean="0"/>
              <a:t>  - For many problems, there are </a:t>
            </a:r>
            <a:br>
              <a:rPr lang="en-US" altLang="en-US" sz="2200" smtClean="0"/>
            </a:br>
            <a:r>
              <a:rPr lang="en-US" altLang="en-US" sz="2200" smtClean="0"/>
              <a:t>	many correct answers</a:t>
            </a:r>
          </a:p>
          <a:p>
            <a:pPr eaLnBrk="1" hangingPunct="1">
              <a:lnSpc>
                <a:spcPct val="80000"/>
              </a:lnSpc>
              <a:spcBef>
                <a:spcPts val="600"/>
              </a:spcBef>
              <a:buSzTx/>
              <a:buFontTx/>
              <a:buChar char="•"/>
            </a:pPr>
            <a:r>
              <a:rPr lang="en-US" altLang="en-US" sz="2200" smtClean="0"/>
              <a:t>Odyssey of the Mind encourages young </a:t>
            </a:r>
            <a:br>
              <a:rPr lang="en-US" altLang="en-US" sz="2200" smtClean="0"/>
            </a:br>
            <a:r>
              <a:rPr lang="en-US" altLang="en-US" sz="2200" smtClean="0"/>
              <a:t>people to explore many possible answers </a:t>
            </a:r>
            <a:br>
              <a:rPr lang="en-US" altLang="en-US" sz="2200" smtClean="0"/>
            </a:br>
            <a:r>
              <a:rPr lang="en-US" altLang="en-US" sz="2200" smtClean="0"/>
              <a:t>and to be creative in finding a solution</a:t>
            </a:r>
          </a:p>
          <a:p>
            <a:pPr eaLnBrk="1" hangingPunct="1">
              <a:lnSpc>
                <a:spcPct val="80000"/>
              </a:lnSpc>
              <a:spcBef>
                <a:spcPts val="600"/>
              </a:spcBef>
              <a:buSzTx/>
              <a:buFontTx/>
              <a:buChar char="•"/>
            </a:pPr>
            <a:r>
              <a:rPr lang="en-US" altLang="en-US" sz="2200" smtClean="0"/>
              <a:t>Because there are no wrong solutions, teams are free to </a:t>
            </a:r>
            <a:br>
              <a:rPr lang="en-US" altLang="en-US" sz="2200" smtClean="0"/>
            </a:br>
            <a:r>
              <a:rPr lang="en-US" altLang="en-US" sz="2200" smtClean="0"/>
              <a:t>take calculated risks in attempting to solving the problem</a:t>
            </a:r>
          </a:p>
          <a:p>
            <a:pPr eaLnBrk="1" hangingPunct="1">
              <a:lnSpc>
                <a:spcPct val="80000"/>
              </a:lnSpc>
              <a:spcBef>
                <a:spcPts val="600"/>
              </a:spcBef>
              <a:buSzTx/>
              <a:buFontTx/>
              <a:buChar char="•"/>
            </a:pPr>
            <a:r>
              <a:rPr lang="en-US" altLang="en-US" sz="2200" smtClean="0"/>
              <a:t>Odyssey of the Mind allows kids to use their imaginations to interpret and solve complex problems in a FUN way!</a:t>
            </a:r>
          </a:p>
        </p:txBody>
      </p:sp>
      <p:pic>
        <p:nvPicPr>
          <p:cNvPr id="3482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79563"/>
            <a:ext cx="18288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646363"/>
            <a:ext cx="175260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p:cNvSpPr>
            <a:spLocks noChangeArrowheads="1"/>
          </p:cNvSpPr>
          <p:nvPr/>
        </p:nvSpPr>
        <p:spPr bwMode="auto">
          <a:xfrm>
            <a:off x="5410200" y="2036763"/>
            <a:ext cx="609600" cy="2286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 name="Line 7"/>
          <p:cNvSpPr>
            <a:spLocks noChangeShapeType="1"/>
          </p:cNvSpPr>
          <p:nvPr/>
        </p:nvSpPr>
        <p:spPr bwMode="auto">
          <a:xfrm flipV="1">
            <a:off x="6781800" y="3713163"/>
            <a:ext cx="457200" cy="76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Line 8"/>
          <p:cNvSpPr>
            <a:spLocks noChangeShapeType="1"/>
          </p:cNvSpPr>
          <p:nvPr/>
        </p:nvSpPr>
        <p:spPr bwMode="auto">
          <a:xfrm flipV="1">
            <a:off x="6477000" y="3332163"/>
            <a:ext cx="4572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Line 9"/>
          <p:cNvSpPr>
            <a:spLocks noChangeShapeType="1"/>
          </p:cNvSpPr>
          <p:nvPr/>
        </p:nvSpPr>
        <p:spPr bwMode="auto">
          <a:xfrm flipH="1" flipV="1">
            <a:off x="8229600" y="3484563"/>
            <a:ext cx="228600" cy="304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Line 10"/>
          <p:cNvSpPr>
            <a:spLocks noChangeShapeType="1"/>
          </p:cNvSpPr>
          <p:nvPr/>
        </p:nvSpPr>
        <p:spPr bwMode="auto">
          <a:xfrm>
            <a:off x="6629400" y="2646363"/>
            <a:ext cx="457200" cy="152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Line 11"/>
          <p:cNvSpPr>
            <a:spLocks noChangeShapeType="1"/>
          </p:cNvSpPr>
          <p:nvPr/>
        </p:nvSpPr>
        <p:spPr bwMode="auto">
          <a:xfrm flipH="1" flipV="1">
            <a:off x="8458200" y="3103563"/>
            <a:ext cx="457200" cy="152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2"/>
          <p:cNvSpPr>
            <a:spLocks noChangeShapeType="1"/>
          </p:cNvSpPr>
          <p:nvPr/>
        </p:nvSpPr>
        <p:spPr bwMode="auto">
          <a:xfrm flipH="1">
            <a:off x="8229600" y="2722563"/>
            <a:ext cx="533400" cy="76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6*min(max(#ppt_w*#ppt_h,.3),1)-7.4)/-.7*#ppt_w"/>
                                          </p:val>
                                        </p:tav>
                                        <p:tav tm="100000">
                                          <p:val>
                                            <p:strVal val="#ppt_w"/>
                                          </p:val>
                                        </p:tav>
                                      </p:tavLst>
                                    </p:anim>
                                    <p:anim calcmode="lin" valueType="num">
                                      <p:cBhvr>
                                        <p:cTn id="8" dur="500" fill="hold"/>
                                        <p:tgtEl>
                                          <p:spTgt spid="6"/>
                                        </p:tgtEl>
                                        <p:attrNameLst>
                                          <p:attrName>ppt_h</p:attrName>
                                        </p:attrNameLst>
                                      </p:cBhvr>
                                      <p:tavLst>
                                        <p:tav tm="0">
                                          <p:val>
                                            <p:strVal val="(6*min(max(#ppt_w*#ppt_h,.3),1)-7.4)/-.7*#ppt_h"/>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3500"/>
                            </p:stCondLst>
                            <p:childTnLst>
                              <p:par>
                                <p:cTn id="12" presetID="23" presetClass="entr" presetSubtype="36" fill="hold" grpId="0" nodeType="afterEffect">
                                  <p:stCondLst>
                                    <p:cond delay="20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6*min(max(#ppt_w*#ppt_h,.3),1)-7.4)/-.7*#ppt_w"/>
                                          </p:val>
                                        </p:tav>
                                        <p:tav tm="100000">
                                          <p:val>
                                            <p:strVal val="#ppt_w"/>
                                          </p:val>
                                        </p:tav>
                                      </p:tavLst>
                                    </p:anim>
                                    <p:anim calcmode="lin" valueType="num">
                                      <p:cBhvr>
                                        <p:cTn id="15" dur="500" fill="hold"/>
                                        <p:tgtEl>
                                          <p:spTgt spid="7"/>
                                        </p:tgtEl>
                                        <p:attrNameLst>
                                          <p:attrName>ppt_h</p:attrName>
                                        </p:attrNameLst>
                                      </p:cBhvr>
                                      <p:tavLst>
                                        <p:tav tm="0">
                                          <p:val>
                                            <p:strVal val="(6*min(max(#ppt_w*#ppt_h,.3),1)-7.4)/-.7*#ppt_h"/>
                                          </p:val>
                                        </p:tav>
                                        <p:tav tm="100000">
                                          <p:val>
                                            <p:strVal val="#ppt_h"/>
                                          </p:val>
                                        </p:tav>
                                      </p:tavLst>
                                    </p:anim>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4200"/>
                            </p:stCondLst>
                            <p:childTnLst>
                              <p:par>
                                <p:cTn id="19" presetID="23" presetClass="entr" presetSubtype="36" fill="hold" grpId="0" nodeType="after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6*min(max(#ppt_w*#ppt_h,.3),1)-7.4)/-.7*#ppt_w"/>
                                          </p:val>
                                        </p:tav>
                                        <p:tav tm="100000">
                                          <p:val>
                                            <p:strVal val="#ppt_w"/>
                                          </p:val>
                                        </p:tav>
                                      </p:tavLst>
                                    </p:anim>
                                    <p:anim calcmode="lin" valueType="num">
                                      <p:cBhvr>
                                        <p:cTn id="22" dur="500" fill="hold"/>
                                        <p:tgtEl>
                                          <p:spTgt spid="8"/>
                                        </p:tgtEl>
                                        <p:attrNameLst>
                                          <p:attrName>ppt_h</p:attrName>
                                        </p:attrNameLst>
                                      </p:cBhvr>
                                      <p:tavLst>
                                        <p:tav tm="0">
                                          <p:val>
                                            <p:strVal val="(6*min(max(#ppt_w*#ppt_h,.3),1)-7.4)/-.7*#ppt_h"/>
                                          </p:val>
                                        </p:tav>
                                        <p:tav tm="100000">
                                          <p:val>
                                            <p:strVal val="#ppt_h"/>
                                          </p:val>
                                        </p:tav>
                                      </p:tavLst>
                                    </p:anim>
                                    <p:anim calcmode="lin" valueType="num">
                                      <p:cBhvr>
                                        <p:cTn id="23" dur="500" fill="hold"/>
                                        <p:tgtEl>
                                          <p:spTgt spid="8"/>
                                        </p:tgtEl>
                                        <p:attrNameLst>
                                          <p:attrName>ppt_x</p:attrName>
                                        </p:attrNameLst>
                                      </p:cBhvr>
                                      <p:tavLst>
                                        <p:tav tm="0">
                                          <p:val>
                                            <p:fltVal val="0.5"/>
                                          </p:val>
                                        </p:tav>
                                        <p:tav tm="100000">
                                          <p:val>
                                            <p:strVal val="#ppt_x"/>
                                          </p:val>
                                        </p:tav>
                                      </p:tavLst>
                                    </p:anim>
                                    <p:anim calcmode="lin" valueType="num">
                                      <p:cBhvr>
                                        <p:cTn id="2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4900"/>
                            </p:stCondLst>
                            <p:childTnLst>
                              <p:par>
                                <p:cTn id="26" presetID="23" presetClass="entr" presetSubtype="36" fill="hold" grpId="0" nodeType="afterEffect">
                                  <p:stCondLst>
                                    <p:cond delay="2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6*min(max(#ppt_w*#ppt_h,.3),1)-7.4)/-.7*#ppt_w"/>
                                          </p:val>
                                        </p:tav>
                                        <p:tav tm="100000">
                                          <p:val>
                                            <p:strVal val="#ppt_w"/>
                                          </p:val>
                                        </p:tav>
                                      </p:tavLst>
                                    </p:anim>
                                    <p:anim calcmode="lin" valueType="num">
                                      <p:cBhvr>
                                        <p:cTn id="29" dur="500" fill="hold"/>
                                        <p:tgtEl>
                                          <p:spTgt spid="9"/>
                                        </p:tgtEl>
                                        <p:attrNameLst>
                                          <p:attrName>ppt_h</p:attrName>
                                        </p:attrNameLst>
                                      </p:cBhvr>
                                      <p:tavLst>
                                        <p:tav tm="0">
                                          <p:val>
                                            <p:strVal val="(6*min(max(#ppt_w*#ppt_h,.3),1)-7.4)/-.7*#ppt_h"/>
                                          </p:val>
                                        </p:tav>
                                        <p:tav tm="100000">
                                          <p:val>
                                            <p:strVal val="#ppt_h"/>
                                          </p:val>
                                        </p:tav>
                                      </p:tavLst>
                                    </p:anim>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5600"/>
                            </p:stCondLst>
                            <p:childTnLst>
                              <p:par>
                                <p:cTn id="33" presetID="23" presetClass="entr" presetSubtype="36" fill="hold" grpId="0" nodeType="afterEffect">
                                  <p:stCondLst>
                                    <p:cond delay="2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6*min(max(#ppt_w*#ppt_h,.3),1)-7.4)/-.7*#ppt_w"/>
                                          </p:val>
                                        </p:tav>
                                        <p:tav tm="100000">
                                          <p:val>
                                            <p:strVal val="#ppt_w"/>
                                          </p:val>
                                        </p:tav>
                                      </p:tavLst>
                                    </p:anim>
                                    <p:anim calcmode="lin" valueType="num">
                                      <p:cBhvr>
                                        <p:cTn id="36" dur="500" fill="hold"/>
                                        <p:tgtEl>
                                          <p:spTgt spid="10"/>
                                        </p:tgtEl>
                                        <p:attrNameLst>
                                          <p:attrName>ppt_h</p:attrName>
                                        </p:attrNameLst>
                                      </p:cBhvr>
                                      <p:tavLst>
                                        <p:tav tm="0">
                                          <p:val>
                                            <p:strVal val="(6*min(max(#ppt_w*#ppt_h,.3),1)-7.4)/-.7*#ppt_h"/>
                                          </p:val>
                                        </p:tav>
                                        <p:tav tm="100000">
                                          <p:val>
                                            <p:strVal val="#ppt_h"/>
                                          </p:val>
                                        </p:tav>
                                      </p:tavLst>
                                    </p:anim>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6300"/>
                            </p:stCondLst>
                            <p:childTnLst>
                              <p:par>
                                <p:cTn id="40" presetID="23" presetClass="entr" presetSubtype="36" fill="hold" grpId="0" nodeType="afterEffect">
                                  <p:stCondLst>
                                    <p:cond delay="2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strVal val="(6*min(max(#ppt_w*#ppt_h,.3),1)-7.4)/-.7*#ppt_w"/>
                                          </p:val>
                                        </p:tav>
                                        <p:tav tm="100000">
                                          <p:val>
                                            <p:strVal val="#ppt_w"/>
                                          </p:val>
                                        </p:tav>
                                      </p:tavLst>
                                    </p:anim>
                                    <p:anim calcmode="lin" valueType="num">
                                      <p:cBhvr>
                                        <p:cTn id="43" dur="500" fill="hold"/>
                                        <p:tgtEl>
                                          <p:spTgt spid="11"/>
                                        </p:tgtEl>
                                        <p:attrNameLst>
                                          <p:attrName>ppt_h</p:attrName>
                                        </p:attrNameLst>
                                      </p:cBhvr>
                                      <p:tavLst>
                                        <p:tav tm="0">
                                          <p:val>
                                            <p:strVal val="(6*min(max(#ppt_w*#ppt_h,.3),1)-7.4)/-.7*#ppt_h"/>
                                          </p:val>
                                        </p:tav>
                                        <p:tav tm="100000">
                                          <p:val>
                                            <p:strVal val="#ppt_h"/>
                                          </p:val>
                                        </p:tav>
                                      </p:tavLst>
                                    </p:anim>
                                    <p:anim calcmode="lin" valueType="num">
                                      <p:cBhvr>
                                        <p:cTn id="44" dur="500" fill="hold"/>
                                        <p:tgtEl>
                                          <p:spTgt spid="11"/>
                                        </p:tgtEl>
                                        <p:attrNameLst>
                                          <p:attrName>ppt_x</p:attrName>
                                        </p:attrNameLst>
                                      </p:cBhvr>
                                      <p:tavLst>
                                        <p:tav tm="0">
                                          <p:val>
                                            <p:fltVal val="0.5"/>
                                          </p:val>
                                        </p:tav>
                                        <p:tav tm="100000">
                                          <p:val>
                                            <p:strVal val="#ppt_x"/>
                                          </p:val>
                                        </p:tav>
                                      </p:tavLst>
                                    </p:anim>
                                    <p:anim calcmode="lin" valueType="num">
                                      <p:cBhvr>
                                        <p:cTn id="4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7000"/>
                            </p:stCondLst>
                            <p:childTnLst>
                              <p:par>
                                <p:cTn id="47" presetID="23" presetClass="entr" presetSubtype="36" fill="hold" grpId="0" nodeType="afterEffect">
                                  <p:stCondLst>
                                    <p:cond delay="2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35843" name="Rectangle 2"/>
          <p:cNvSpPr>
            <a:spLocks noGrp="1"/>
          </p:cNvSpPr>
          <p:nvPr>
            <p:ph type="title" idx="4294967295"/>
          </p:nvPr>
        </p:nvSpPr>
        <p:spPr>
          <a:xfrm>
            <a:off x="612775" y="228600"/>
            <a:ext cx="8153400" cy="990600"/>
          </a:xfrm>
        </p:spPr>
        <p:txBody>
          <a:bodyPr/>
          <a:lstStyle/>
          <a:p>
            <a:pPr eaLnBrk="1" hangingPunct="1"/>
            <a:r>
              <a:rPr lang="en-US" altLang="en-US" smtClean="0"/>
              <a:t>Teambuilding</a:t>
            </a:r>
          </a:p>
        </p:txBody>
      </p:sp>
      <p:sp>
        <p:nvSpPr>
          <p:cNvPr id="35844"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Char char="•"/>
            </a:pPr>
            <a:r>
              <a:rPr lang="en-US" altLang="en-US" sz="2200" smtClean="0"/>
              <a:t>It is important that this group comes together and functions as a team.  Important decisions should be made together.</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Incorporate some team-building games into each practice session, especially early in the season. This will build team trust, and teach students to work together to solve problems.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Do not allow criticism of people or their ideas. It is okay to evaluate ideas on their merits, but it must be done constructively.</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Celebrate milestones, breakthroughs and accomplishments.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Once an idea is generated and discussed, it is no longer owned by the originator….it is the TEAM’S idea.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36867" name="Rectangle 2"/>
          <p:cNvSpPr>
            <a:spLocks noGrp="1"/>
          </p:cNvSpPr>
          <p:nvPr>
            <p:ph type="title" idx="4294967295"/>
          </p:nvPr>
        </p:nvSpPr>
        <p:spPr>
          <a:xfrm>
            <a:off x="612775" y="228600"/>
            <a:ext cx="8153400" cy="990600"/>
          </a:xfrm>
        </p:spPr>
        <p:txBody>
          <a:bodyPr/>
          <a:lstStyle/>
          <a:p>
            <a:pPr eaLnBrk="1" hangingPunct="1"/>
            <a:r>
              <a:rPr lang="en-US" altLang="en-US" smtClean="0"/>
              <a:t>How to solve the problem</a:t>
            </a:r>
          </a:p>
        </p:txBody>
      </p:sp>
      <p:sp>
        <p:nvSpPr>
          <p:cNvPr id="36868" name="Rectangle 3"/>
          <p:cNvSpPr>
            <a:spLocks noGrp="1"/>
          </p:cNvSpPr>
          <p:nvPr>
            <p:ph sz="quarter" idx="4294967295"/>
          </p:nvPr>
        </p:nvSpPr>
        <p:spPr>
          <a:xfrm>
            <a:off x="533400" y="1600200"/>
            <a:ext cx="8229600" cy="5257800"/>
          </a:xfrm>
        </p:spPr>
        <p:txBody>
          <a:bodyPr/>
          <a:lstStyle/>
          <a:p>
            <a:pPr eaLnBrk="1" hangingPunct="1">
              <a:lnSpc>
                <a:spcPct val="80000"/>
              </a:lnSpc>
              <a:spcBef>
                <a:spcPts val="300"/>
              </a:spcBef>
              <a:buSzTx/>
              <a:buFontTx/>
              <a:buNone/>
            </a:pPr>
            <a:r>
              <a:rPr lang="en-US" altLang="en-US" sz="2200" smtClean="0"/>
              <a:t>Step 1 – Read the Problem (then read it again!)</a:t>
            </a:r>
          </a:p>
          <a:p>
            <a:pPr lvl="1" eaLnBrk="1" hangingPunct="1">
              <a:lnSpc>
                <a:spcPct val="80000"/>
              </a:lnSpc>
              <a:spcBef>
                <a:spcPts val="300"/>
              </a:spcBef>
              <a:buFontTx/>
              <a:buChar char="•"/>
            </a:pPr>
            <a:r>
              <a:rPr lang="en-US" altLang="en-US" sz="2200" smtClean="0"/>
              <a:t>Go through each section of the problem carefully.</a:t>
            </a:r>
          </a:p>
          <a:p>
            <a:pPr lvl="1" eaLnBrk="1" hangingPunct="1">
              <a:lnSpc>
                <a:spcPct val="80000"/>
              </a:lnSpc>
              <a:spcBef>
                <a:spcPts val="300"/>
              </a:spcBef>
              <a:buFontTx/>
              <a:buChar char="•"/>
            </a:pPr>
            <a:r>
              <a:rPr lang="en-US" altLang="en-US" sz="2200" smtClean="0"/>
              <a:t>Figure out the requirements of the problem (and the scoring elements).  Make sure each participant understands what is required</a:t>
            </a:r>
          </a:p>
          <a:p>
            <a:pPr lvl="1" eaLnBrk="1" hangingPunct="1">
              <a:lnSpc>
                <a:spcPct val="80000"/>
              </a:lnSpc>
              <a:spcBef>
                <a:spcPts val="300"/>
              </a:spcBef>
              <a:buFontTx/>
              <a:buChar char="•"/>
            </a:pPr>
            <a:r>
              <a:rPr lang="en-US" altLang="en-US" sz="2200" smtClean="0"/>
              <a:t>Understand how each of the parts interact</a:t>
            </a:r>
          </a:p>
          <a:p>
            <a:pPr lvl="1" eaLnBrk="1" hangingPunct="1">
              <a:lnSpc>
                <a:spcPct val="80000"/>
              </a:lnSpc>
              <a:spcBef>
                <a:spcPts val="300"/>
              </a:spcBef>
              <a:buFontTx/>
              <a:buChar char="•"/>
            </a:pPr>
            <a:r>
              <a:rPr lang="en-US" altLang="en-US" sz="2200" smtClean="0"/>
              <a:t>General ideas are OK, but don’t focus on brainstorming solutions yet</a:t>
            </a:r>
          </a:p>
          <a:p>
            <a:pPr eaLnBrk="1" hangingPunct="1">
              <a:lnSpc>
                <a:spcPct val="80000"/>
              </a:lnSpc>
              <a:spcBef>
                <a:spcPts val="300"/>
              </a:spcBef>
              <a:buSzTx/>
              <a:buFontTx/>
              <a:buNone/>
            </a:pPr>
            <a:endParaRPr lang="en-US" altLang="en-US" sz="2200" smtClean="0"/>
          </a:p>
          <a:p>
            <a:pPr eaLnBrk="1" hangingPunct="1">
              <a:lnSpc>
                <a:spcPct val="80000"/>
              </a:lnSpc>
              <a:spcBef>
                <a:spcPts val="300"/>
              </a:spcBef>
              <a:buSzTx/>
              <a:buFontTx/>
              <a:buNone/>
            </a:pPr>
            <a:r>
              <a:rPr lang="en-US" altLang="en-US" sz="2200" smtClean="0"/>
              <a:t>Step 2 – Brainstorm Possible Solutions</a:t>
            </a:r>
          </a:p>
          <a:p>
            <a:pPr lvl="1" eaLnBrk="1" hangingPunct="1">
              <a:lnSpc>
                <a:spcPct val="80000"/>
              </a:lnSpc>
              <a:spcBef>
                <a:spcPts val="300"/>
              </a:spcBef>
              <a:buFontTx/>
              <a:buChar char="•"/>
            </a:pPr>
            <a:r>
              <a:rPr lang="en-US" altLang="en-US" sz="2200" smtClean="0"/>
              <a:t>Generate lots of ideas (keep track of them on paper, chalkboard, or whiteboard)</a:t>
            </a:r>
          </a:p>
          <a:p>
            <a:pPr lvl="1" eaLnBrk="1" hangingPunct="1">
              <a:lnSpc>
                <a:spcPct val="80000"/>
              </a:lnSpc>
              <a:spcBef>
                <a:spcPts val="300"/>
              </a:spcBef>
              <a:buFontTx/>
              <a:buChar char="•"/>
            </a:pPr>
            <a:r>
              <a:rPr lang="en-US" altLang="en-US" sz="2200" smtClean="0"/>
              <a:t>Don’t evaluate ideas yet… just list them.</a:t>
            </a:r>
          </a:p>
          <a:p>
            <a:pPr lvl="1" eaLnBrk="1" hangingPunct="1">
              <a:lnSpc>
                <a:spcPct val="80000"/>
              </a:lnSpc>
              <a:spcBef>
                <a:spcPts val="300"/>
              </a:spcBef>
              <a:buFontTx/>
              <a:buChar char="•"/>
            </a:pPr>
            <a:r>
              <a:rPr lang="en-US" altLang="en-US" sz="2200" smtClean="0"/>
              <a:t>Break the problem down into manageable pieces</a:t>
            </a:r>
          </a:p>
          <a:p>
            <a:pPr lvl="1" eaLnBrk="1" hangingPunct="1">
              <a:lnSpc>
                <a:spcPct val="80000"/>
              </a:lnSpc>
              <a:spcBef>
                <a:spcPts val="300"/>
              </a:spcBef>
              <a:buFontTx/>
              <a:buChar char="•"/>
            </a:pPr>
            <a:r>
              <a:rPr lang="en-US" altLang="en-US" sz="2200" smtClean="0"/>
              <a:t>Encourage wild, creative solutions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37891" name="Rectangle 2"/>
          <p:cNvSpPr>
            <a:spLocks noGrp="1"/>
          </p:cNvSpPr>
          <p:nvPr>
            <p:ph type="title" idx="4294967295"/>
          </p:nvPr>
        </p:nvSpPr>
        <p:spPr>
          <a:xfrm>
            <a:off x="612775" y="228600"/>
            <a:ext cx="8153400" cy="990600"/>
          </a:xfrm>
        </p:spPr>
        <p:txBody>
          <a:bodyPr/>
          <a:lstStyle/>
          <a:p>
            <a:pPr eaLnBrk="1" hangingPunct="1"/>
            <a:r>
              <a:rPr lang="en-US" altLang="en-US" smtClean="0"/>
              <a:t>How to solve the problem</a:t>
            </a:r>
          </a:p>
        </p:txBody>
      </p:sp>
      <p:sp>
        <p:nvSpPr>
          <p:cNvPr id="37892" name="Rectangle 3"/>
          <p:cNvSpPr>
            <a:spLocks noGrp="1"/>
          </p:cNvSpPr>
          <p:nvPr>
            <p:ph sz="quarter" idx="4294967295"/>
          </p:nvPr>
        </p:nvSpPr>
        <p:spPr>
          <a:xfrm>
            <a:off x="304800" y="1600200"/>
            <a:ext cx="8229600" cy="5257800"/>
          </a:xfrm>
        </p:spPr>
        <p:txBody>
          <a:bodyPr/>
          <a:lstStyle/>
          <a:p>
            <a:pPr eaLnBrk="1" hangingPunct="1">
              <a:lnSpc>
                <a:spcPct val="80000"/>
              </a:lnSpc>
              <a:spcBef>
                <a:spcPts val="300"/>
              </a:spcBef>
              <a:buSzTx/>
              <a:buFontTx/>
              <a:buNone/>
            </a:pPr>
            <a:r>
              <a:rPr lang="en-US" altLang="en-US" sz="2200" smtClean="0"/>
              <a:t>Step 3 – </a:t>
            </a:r>
            <a:r>
              <a:rPr lang="en-US" altLang="en-US" sz="2200" smtClean="0">
                <a:hlinkClick r:id="rId2"/>
              </a:rPr>
              <a:t>SCAMPER </a:t>
            </a:r>
            <a:endParaRPr lang="en-US" altLang="en-US" sz="2200" smtClean="0"/>
          </a:p>
          <a:p>
            <a:pPr lvl="1" eaLnBrk="1" hangingPunct="1">
              <a:lnSpc>
                <a:spcPct val="80000"/>
              </a:lnSpc>
              <a:spcBef>
                <a:spcPts val="300"/>
              </a:spcBef>
              <a:buFontTx/>
              <a:buChar char="•"/>
            </a:pPr>
            <a:r>
              <a:rPr lang="en-US" altLang="en-US" sz="2200" smtClean="0"/>
              <a:t>Use SCAMPER and other Brainstorming techniques to come up with more ideas</a:t>
            </a:r>
          </a:p>
          <a:p>
            <a:pPr lvl="1" eaLnBrk="1" hangingPunct="1">
              <a:lnSpc>
                <a:spcPct val="80000"/>
              </a:lnSpc>
              <a:spcBef>
                <a:spcPts val="300"/>
              </a:spcBef>
              <a:buFontTx/>
              <a:buChar char="•"/>
            </a:pPr>
            <a:r>
              <a:rPr lang="en-US" altLang="en-US" sz="2200" smtClean="0"/>
              <a:t>Change ideas to generate even more</a:t>
            </a:r>
          </a:p>
          <a:p>
            <a:pPr eaLnBrk="1" hangingPunct="1">
              <a:lnSpc>
                <a:spcPct val="80000"/>
              </a:lnSpc>
              <a:spcBef>
                <a:spcPts val="300"/>
              </a:spcBef>
              <a:buSzTx/>
              <a:buFontTx/>
              <a:buNone/>
            </a:pPr>
            <a:endParaRPr lang="en-US" altLang="en-US" sz="2200" smtClean="0"/>
          </a:p>
          <a:p>
            <a:pPr eaLnBrk="1" hangingPunct="1">
              <a:lnSpc>
                <a:spcPct val="80000"/>
              </a:lnSpc>
              <a:spcBef>
                <a:spcPts val="300"/>
              </a:spcBef>
              <a:buSzTx/>
              <a:buFontTx/>
              <a:buNone/>
            </a:pPr>
            <a:r>
              <a:rPr lang="en-US" altLang="en-US" sz="2200" smtClean="0"/>
              <a:t>Step 4 – Refine and Evaluate Ideas</a:t>
            </a:r>
          </a:p>
          <a:p>
            <a:pPr lvl="1" eaLnBrk="1" hangingPunct="1">
              <a:lnSpc>
                <a:spcPct val="80000"/>
              </a:lnSpc>
              <a:spcBef>
                <a:spcPts val="300"/>
              </a:spcBef>
              <a:buFontTx/>
              <a:buChar char="•"/>
            </a:pPr>
            <a:r>
              <a:rPr lang="en-US" altLang="en-US" sz="2200" smtClean="0"/>
              <a:t>Which ideas does the team like best?  Discuss and evaluate ideas, but don’t criticize</a:t>
            </a:r>
          </a:p>
          <a:p>
            <a:pPr lvl="1" eaLnBrk="1" hangingPunct="1">
              <a:lnSpc>
                <a:spcPct val="80000"/>
              </a:lnSpc>
              <a:spcBef>
                <a:spcPts val="300"/>
              </a:spcBef>
              <a:buFontTx/>
              <a:buChar char="•"/>
            </a:pPr>
            <a:r>
              <a:rPr lang="en-US" altLang="en-US" sz="2200" smtClean="0"/>
              <a:t>Modify ideas to make them better.</a:t>
            </a:r>
          </a:p>
          <a:p>
            <a:pPr lvl="1" eaLnBrk="1" hangingPunct="1">
              <a:lnSpc>
                <a:spcPct val="80000"/>
              </a:lnSpc>
              <a:spcBef>
                <a:spcPts val="300"/>
              </a:spcBef>
              <a:buFontTx/>
              <a:buChar char="•"/>
            </a:pPr>
            <a:r>
              <a:rPr lang="en-US" altLang="en-US" sz="2200" smtClean="0"/>
              <a:t>Select a preliminary solution.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38915" name="Rectangle 2"/>
          <p:cNvSpPr>
            <a:spLocks noGrp="1"/>
          </p:cNvSpPr>
          <p:nvPr>
            <p:ph type="title" idx="4294967295"/>
          </p:nvPr>
        </p:nvSpPr>
        <p:spPr>
          <a:xfrm>
            <a:off x="612775" y="228600"/>
            <a:ext cx="8153400" cy="990600"/>
          </a:xfrm>
        </p:spPr>
        <p:txBody>
          <a:bodyPr/>
          <a:lstStyle/>
          <a:p>
            <a:pPr eaLnBrk="1" hangingPunct="1"/>
            <a:r>
              <a:rPr lang="en-US" altLang="en-US" smtClean="0"/>
              <a:t>How to solve the problem</a:t>
            </a:r>
          </a:p>
        </p:txBody>
      </p:sp>
      <p:sp>
        <p:nvSpPr>
          <p:cNvPr id="38916" name="Rectangle 3"/>
          <p:cNvSpPr>
            <a:spLocks noGrp="1"/>
          </p:cNvSpPr>
          <p:nvPr>
            <p:ph sz="quarter" idx="4294967295"/>
          </p:nvPr>
        </p:nvSpPr>
        <p:spPr>
          <a:xfrm>
            <a:off x="304800" y="1600200"/>
            <a:ext cx="8229600" cy="5257800"/>
          </a:xfrm>
        </p:spPr>
        <p:txBody>
          <a:bodyPr/>
          <a:lstStyle/>
          <a:p>
            <a:pPr eaLnBrk="1" hangingPunct="1">
              <a:lnSpc>
                <a:spcPct val="80000"/>
              </a:lnSpc>
              <a:spcBef>
                <a:spcPts val="300"/>
              </a:spcBef>
              <a:buSzTx/>
              <a:buFontTx/>
              <a:buNone/>
            </a:pPr>
            <a:r>
              <a:rPr lang="en-US" altLang="en-US" sz="2200" smtClean="0"/>
              <a:t>Step 5 – Determine Tasks and Timeline</a:t>
            </a:r>
          </a:p>
          <a:p>
            <a:pPr lvl="1" eaLnBrk="1" hangingPunct="1">
              <a:lnSpc>
                <a:spcPct val="80000"/>
              </a:lnSpc>
              <a:spcBef>
                <a:spcPts val="300"/>
              </a:spcBef>
              <a:buFontTx/>
              <a:buChar char="•"/>
            </a:pPr>
            <a:r>
              <a:rPr lang="en-US" altLang="en-US" sz="2200" smtClean="0"/>
              <a:t>What types of tasks, skills, props, contraptions, are needed?</a:t>
            </a:r>
          </a:p>
          <a:p>
            <a:pPr lvl="1" eaLnBrk="1" hangingPunct="1">
              <a:lnSpc>
                <a:spcPct val="80000"/>
              </a:lnSpc>
              <a:spcBef>
                <a:spcPts val="300"/>
              </a:spcBef>
              <a:buFontTx/>
              <a:buChar char="•"/>
            </a:pPr>
            <a:r>
              <a:rPr lang="en-US" altLang="en-US" sz="2200" smtClean="0"/>
              <a:t>Who and how will they do these things?</a:t>
            </a:r>
          </a:p>
          <a:p>
            <a:pPr lvl="1" eaLnBrk="1" hangingPunct="1">
              <a:lnSpc>
                <a:spcPct val="80000"/>
              </a:lnSpc>
              <a:spcBef>
                <a:spcPts val="300"/>
              </a:spcBef>
              <a:buFontTx/>
              <a:buChar char="•"/>
            </a:pPr>
            <a:r>
              <a:rPr lang="en-US" altLang="en-US" sz="2200" smtClean="0"/>
              <a:t>Determine a basic time-line for completing the solution.</a:t>
            </a:r>
          </a:p>
          <a:p>
            <a:pPr lvl="1" eaLnBrk="1" hangingPunct="1">
              <a:lnSpc>
                <a:spcPct val="80000"/>
              </a:lnSpc>
              <a:spcBef>
                <a:spcPts val="300"/>
              </a:spcBef>
              <a:buFontTx/>
              <a:buChar char="•"/>
            </a:pPr>
            <a:r>
              <a:rPr lang="en-US" altLang="en-US" sz="2200" smtClean="0"/>
              <a:t>Continue to evaluate the solution and refine/revise as needed.</a:t>
            </a:r>
          </a:p>
          <a:p>
            <a:pPr lvl="1" eaLnBrk="1" hangingPunct="1">
              <a:lnSpc>
                <a:spcPct val="80000"/>
              </a:lnSpc>
              <a:spcBef>
                <a:spcPts val="300"/>
              </a:spcBef>
              <a:buFontTx/>
              <a:buChar char="•"/>
            </a:pPr>
            <a:r>
              <a:rPr lang="en-US" altLang="en-US" sz="2200" smtClean="0"/>
              <a:t>Do the items decided upon fit the problem specifications?</a:t>
            </a:r>
          </a:p>
          <a:p>
            <a:pPr eaLnBrk="1" hangingPunct="1">
              <a:lnSpc>
                <a:spcPct val="80000"/>
              </a:lnSpc>
              <a:spcBef>
                <a:spcPts val="300"/>
              </a:spcBef>
              <a:buSzTx/>
              <a:buFontTx/>
              <a:buNone/>
            </a:pPr>
            <a:endParaRPr lang="en-US" altLang="en-US" sz="2200" smtClean="0"/>
          </a:p>
          <a:p>
            <a:pPr eaLnBrk="1" hangingPunct="1">
              <a:lnSpc>
                <a:spcPct val="80000"/>
              </a:lnSpc>
              <a:spcBef>
                <a:spcPts val="300"/>
              </a:spcBef>
              <a:buSzTx/>
              <a:buFontTx/>
              <a:buNone/>
            </a:pPr>
            <a:r>
              <a:rPr lang="en-US" altLang="en-US" sz="2200" smtClean="0"/>
              <a:t>Step 6 – Begin Construction</a:t>
            </a:r>
          </a:p>
          <a:p>
            <a:pPr lvl="1" eaLnBrk="1" hangingPunct="1">
              <a:lnSpc>
                <a:spcPct val="80000"/>
              </a:lnSpc>
              <a:spcBef>
                <a:spcPts val="300"/>
              </a:spcBef>
              <a:buFontTx/>
              <a:buChar char="•"/>
            </a:pPr>
            <a:r>
              <a:rPr lang="en-US" altLang="en-US" sz="2200" smtClean="0"/>
              <a:t>Start building and writing.  Evaluate new ideas as they arise.</a:t>
            </a:r>
          </a:p>
          <a:p>
            <a:pPr lvl="1" eaLnBrk="1" hangingPunct="1">
              <a:lnSpc>
                <a:spcPct val="80000"/>
              </a:lnSpc>
              <a:spcBef>
                <a:spcPts val="300"/>
              </a:spcBef>
              <a:buFontTx/>
              <a:buChar char="•"/>
            </a:pPr>
            <a:r>
              <a:rPr lang="en-US" altLang="en-US" sz="2200" smtClean="0"/>
              <a:t>Test the solution. Does it work? Can it be made to work better?</a:t>
            </a:r>
          </a:p>
          <a:p>
            <a:pPr lvl="1" eaLnBrk="1" hangingPunct="1">
              <a:lnSpc>
                <a:spcPct val="80000"/>
              </a:lnSpc>
              <a:spcBef>
                <a:spcPts val="300"/>
              </a:spcBef>
              <a:buFontTx/>
              <a:buChar char="•"/>
            </a:pPr>
            <a:r>
              <a:rPr lang="en-US" altLang="en-US" sz="2200" smtClean="0"/>
              <a:t>Revise/refine (continuously).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39939" name="Rectangle 2"/>
          <p:cNvSpPr>
            <a:spLocks noGrp="1"/>
          </p:cNvSpPr>
          <p:nvPr>
            <p:ph type="title" idx="4294967295"/>
          </p:nvPr>
        </p:nvSpPr>
        <p:spPr>
          <a:xfrm>
            <a:off x="612775" y="228600"/>
            <a:ext cx="8153400" cy="990600"/>
          </a:xfrm>
        </p:spPr>
        <p:txBody>
          <a:bodyPr/>
          <a:lstStyle/>
          <a:p>
            <a:pPr eaLnBrk="1" hangingPunct="1"/>
            <a:r>
              <a:rPr lang="en-US" altLang="en-US" smtClean="0"/>
              <a:t>How to solve the problem </a:t>
            </a:r>
            <a:r>
              <a:rPr lang="en-US" altLang="en-US" sz="2000" i="1" smtClean="0"/>
              <a:t>Continued…</a:t>
            </a:r>
          </a:p>
        </p:txBody>
      </p:sp>
      <p:sp>
        <p:nvSpPr>
          <p:cNvPr id="39940" name="Rectangle 3"/>
          <p:cNvSpPr>
            <a:spLocks noGrp="1"/>
          </p:cNvSpPr>
          <p:nvPr>
            <p:ph sz="quarter" idx="4294967295"/>
          </p:nvPr>
        </p:nvSpPr>
        <p:spPr>
          <a:xfrm>
            <a:off x="457200" y="1524000"/>
            <a:ext cx="8229600" cy="4525963"/>
          </a:xfrm>
        </p:spPr>
        <p:txBody>
          <a:bodyPr/>
          <a:lstStyle/>
          <a:p>
            <a:pPr eaLnBrk="1" hangingPunct="1">
              <a:lnSpc>
                <a:spcPct val="80000"/>
              </a:lnSpc>
              <a:spcBef>
                <a:spcPts val="300"/>
              </a:spcBef>
              <a:buSzTx/>
              <a:buFontTx/>
              <a:buNone/>
            </a:pPr>
            <a:r>
              <a:rPr lang="en-US" altLang="en-US" sz="2200" smtClean="0"/>
              <a:t>Step 7 – Put it Together (At least one month before tournament)</a:t>
            </a:r>
          </a:p>
          <a:p>
            <a:pPr lvl="1" eaLnBrk="1" hangingPunct="1">
              <a:lnSpc>
                <a:spcPct val="80000"/>
              </a:lnSpc>
              <a:spcBef>
                <a:spcPts val="300"/>
              </a:spcBef>
              <a:buFontTx/>
              <a:buChar char="•"/>
            </a:pPr>
            <a:r>
              <a:rPr lang="en-US" altLang="en-US" sz="2200" smtClean="0"/>
              <a:t>As props and tasks are near completion, or are completed, test them out.</a:t>
            </a:r>
          </a:p>
          <a:p>
            <a:pPr lvl="1" eaLnBrk="1" hangingPunct="1">
              <a:lnSpc>
                <a:spcPct val="80000"/>
              </a:lnSpc>
              <a:spcBef>
                <a:spcPts val="300"/>
              </a:spcBef>
              <a:buFontTx/>
              <a:buChar char="•"/>
            </a:pPr>
            <a:r>
              <a:rPr lang="en-US" altLang="en-US" sz="2200" smtClean="0"/>
              <a:t>Continue to refine/revise.  </a:t>
            </a:r>
          </a:p>
          <a:p>
            <a:pPr lvl="2" eaLnBrk="1" hangingPunct="1">
              <a:lnSpc>
                <a:spcPct val="80000"/>
              </a:lnSpc>
              <a:spcBef>
                <a:spcPts val="300"/>
              </a:spcBef>
              <a:buFontTx/>
              <a:buChar char="•"/>
            </a:pPr>
            <a:r>
              <a:rPr lang="en-US" altLang="en-US" sz="1900" smtClean="0"/>
              <a:t>Does it work? </a:t>
            </a:r>
          </a:p>
          <a:p>
            <a:pPr lvl="2" eaLnBrk="1" hangingPunct="1">
              <a:lnSpc>
                <a:spcPct val="80000"/>
              </a:lnSpc>
              <a:spcBef>
                <a:spcPts val="300"/>
              </a:spcBef>
              <a:buFontTx/>
              <a:buChar char="•"/>
            </a:pPr>
            <a:r>
              <a:rPr lang="en-US" altLang="en-US" sz="1900" smtClean="0"/>
              <a:t>Is there a better way?</a:t>
            </a:r>
          </a:p>
          <a:p>
            <a:pPr lvl="2" eaLnBrk="1" hangingPunct="1">
              <a:lnSpc>
                <a:spcPct val="80000"/>
              </a:lnSpc>
              <a:spcBef>
                <a:spcPts val="300"/>
              </a:spcBef>
              <a:buFontTx/>
              <a:buChar char="•"/>
            </a:pPr>
            <a:r>
              <a:rPr lang="en-US" altLang="en-US" sz="1900" smtClean="0"/>
              <a:t>Does the solution still fit the problem? </a:t>
            </a:r>
          </a:p>
          <a:p>
            <a:pPr lvl="2" eaLnBrk="1" hangingPunct="1">
              <a:lnSpc>
                <a:spcPct val="80000"/>
              </a:lnSpc>
              <a:spcBef>
                <a:spcPts val="300"/>
              </a:spcBef>
              <a:buFontTx/>
              <a:buChar char="•"/>
            </a:pPr>
            <a:r>
              <a:rPr lang="en-US" altLang="en-US" sz="1900" smtClean="0"/>
              <a:t>What problems need to be fixed?</a:t>
            </a:r>
          </a:p>
          <a:p>
            <a:pPr eaLnBrk="1" hangingPunct="1">
              <a:lnSpc>
                <a:spcPct val="80000"/>
              </a:lnSpc>
              <a:spcBef>
                <a:spcPts val="300"/>
              </a:spcBef>
              <a:buSzTx/>
              <a:buFontTx/>
              <a:buNone/>
            </a:pPr>
            <a:endParaRPr lang="en-US" altLang="en-US" sz="2200" smtClean="0"/>
          </a:p>
          <a:p>
            <a:pPr eaLnBrk="1" hangingPunct="1">
              <a:lnSpc>
                <a:spcPct val="80000"/>
              </a:lnSpc>
              <a:spcBef>
                <a:spcPts val="300"/>
              </a:spcBef>
              <a:buSzTx/>
              <a:buFontTx/>
              <a:buNone/>
            </a:pPr>
            <a:r>
              <a:rPr lang="en-US" altLang="en-US" sz="2200" smtClean="0"/>
              <a:t>Step 8 – Finish Up and Practice</a:t>
            </a:r>
          </a:p>
          <a:p>
            <a:pPr lvl="1" eaLnBrk="1" hangingPunct="1">
              <a:lnSpc>
                <a:spcPct val="80000"/>
              </a:lnSpc>
              <a:spcBef>
                <a:spcPts val="300"/>
              </a:spcBef>
              <a:buFontTx/>
              <a:buChar char="•"/>
            </a:pPr>
            <a:r>
              <a:rPr lang="en-US" altLang="en-US" sz="2200" smtClean="0"/>
              <a:t>Test things out… do they work? </a:t>
            </a:r>
            <a:r>
              <a:rPr lang="en-US" altLang="en-US" sz="2400" smtClean="0"/>
              <a:t>Revise/refine.</a:t>
            </a:r>
            <a:endParaRPr lang="en-US" altLang="en-US" sz="2200" smtClean="0"/>
          </a:p>
          <a:p>
            <a:pPr lvl="2" eaLnBrk="1" hangingPunct="1">
              <a:lnSpc>
                <a:spcPct val="80000"/>
              </a:lnSpc>
              <a:spcBef>
                <a:spcPts val="300"/>
              </a:spcBef>
              <a:buFontTx/>
              <a:buChar char="•"/>
            </a:pPr>
            <a:r>
              <a:rPr lang="en-US" altLang="en-US" sz="1900" smtClean="0"/>
              <a:t>Can they work better? </a:t>
            </a:r>
          </a:p>
          <a:p>
            <a:pPr lvl="2" eaLnBrk="1" hangingPunct="1">
              <a:lnSpc>
                <a:spcPct val="80000"/>
              </a:lnSpc>
              <a:spcBef>
                <a:spcPts val="300"/>
              </a:spcBef>
              <a:buFontTx/>
              <a:buChar char="•"/>
            </a:pPr>
            <a:r>
              <a:rPr lang="en-US" altLang="en-US" sz="1900" smtClean="0"/>
              <a:t>What happens if something goes wrong?  </a:t>
            </a:r>
          </a:p>
          <a:p>
            <a:pPr lvl="2" eaLnBrk="1" hangingPunct="1">
              <a:lnSpc>
                <a:spcPct val="80000"/>
              </a:lnSpc>
              <a:spcBef>
                <a:spcPts val="300"/>
              </a:spcBef>
              <a:buFontTx/>
              <a:buChar char="•"/>
            </a:pPr>
            <a:r>
              <a:rPr lang="en-US" altLang="en-US" sz="1900" smtClean="0"/>
              <a:t>Is there a contingency plan?  </a:t>
            </a:r>
          </a:p>
          <a:p>
            <a:pPr lvl="1" eaLnBrk="1" hangingPunct="1">
              <a:lnSpc>
                <a:spcPct val="80000"/>
              </a:lnSpc>
              <a:spcBef>
                <a:spcPts val="300"/>
              </a:spcBef>
              <a:buFontTx/>
              <a:buChar char="•"/>
            </a:pPr>
            <a:r>
              <a:rPr lang="en-US" altLang="en-US" sz="2200" smtClean="0"/>
              <a:t>Practice the whole skit. Timing.  Have them explain how they did it? Look for problem spots.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40963" name="Rectangle 2"/>
          <p:cNvSpPr>
            <a:spLocks noGrp="1"/>
          </p:cNvSpPr>
          <p:nvPr>
            <p:ph type="title" idx="4294967295"/>
          </p:nvPr>
        </p:nvSpPr>
        <p:spPr>
          <a:xfrm>
            <a:off x="612775" y="228600"/>
            <a:ext cx="8153400" cy="990600"/>
          </a:xfrm>
        </p:spPr>
        <p:txBody>
          <a:bodyPr/>
          <a:lstStyle/>
          <a:p>
            <a:pPr eaLnBrk="1" hangingPunct="1"/>
            <a:r>
              <a:rPr lang="en-US" altLang="en-US" smtClean="0"/>
              <a:t>The First Five—Meeting 1</a:t>
            </a:r>
          </a:p>
        </p:txBody>
      </p:sp>
      <p:sp>
        <p:nvSpPr>
          <p:cNvPr id="40964"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None/>
            </a:pPr>
            <a:r>
              <a:rPr lang="en-US" altLang="en-US" sz="2200" smtClean="0"/>
              <a:t>Meeting 1</a:t>
            </a:r>
          </a:p>
          <a:p>
            <a:pPr eaLnBrk="1" hangingPunct="1">
              <a:lnSpc>
                <a:spcPct val="80000"/>
              </a:lnSpc>
              <a:spcBef>
                <a:spcPts val="600"/>
              </a:spcBef>
              <a:buSzTx/>
              <a:buFontTx/>
              <a:buChar char="•"/>
            </a:pPr>
            <a:r>
              <a:rPr lang="en-US" altLang="en-US" sz="2200" smtClean="0"/>
              <a:t>Meet with team (and parents) to explain program and set team goals and expectations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Stress commitment to attending meetings, the tournament and responsibility of being on the team</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Explain outside assistance</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Review behavioral expectations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Talk about difference between “winning” and “succeeding”</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Set a meeting schedule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n-US" smtClean="0"/>
              <a:t>The First Five—Meeting 2</a:t>
            </a:r>
          </a:p>
        </p:txBody>
      </p:sp>
      <p:sp>
        <p:nvSpPr>
          <p:cNvPr id="41987" name="Content Placeholder 4"/>
          <p:cNvSpPr>
            <a:spLocks noGrp="1"/>
          </p:cNvSpPr>
          <p:nvPr>
            <p:ph idx="1"/>
          </p:nvPr>
        </p:nvSpPr>
        <p:spPr/>
        <p:txBody>
          <a:bodyPr/>
          <a:lstStyle/>
          <a:p>
            <a:pPr eaLnBrk="1" hangingPunct="1">
              <a:lnSpc>
                <a:spcPct val="80000"/>
              </a:lnSpc>
              <a:spcBef>
                <a:spcPts val="600"/>
              </a:spcBef>
              <a:buSzTx/>
              <a:buFontTx/>
              <a:buNone/>
            </a:pPr>
            <a:r>
              <a:rPr lang="en-US" altLang="en-US" sz="2200" smtClean="0"/>
              <a:t>Meeting 2</a:t>
            </a:r>
          </a:p>
          <a:p>
            <a:pPr eaLnBrk="1" hangingPunct="1">
              <a:lnSpc>
                <a:spcPct val="80000"/>
              </a:lnSpc>
              <a:spcBef>
                <a:spcPts val="600"/>
              </a:spcBef>
              <a:buSzTx/>
              <a:buFontTx/>
              <a:buChar char="•"/>
            </a:pPr>
            <a:r>
              <a:rPr lang="en-US" altLang="en-US" sz="2200" smtClean="0"/>
              <a:t>Incorporate team-building activity </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Discuss working as a group. All ideas are valid</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Review brainstorming rules (no put-downs)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Explain Spontaneous. Practice several at every meeting</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Read the Long-term problem Synopses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Talk about skills and interests of team members and group</a:t>
            </a:r>
          </a:p>
          <a:p>
            <a:pPr eaLnBrk="1" hangingPunct="1">
              <a:spcBef>
                <a:spcPts val="600"/>
              </a:spcBef>
            </a:pPr>
            <a:endParaRPr lang="en-US" altLang="en-US" sz="2200" smtClean="0"/>
          </a:p>
        </p:txBody>
      </p:sp>
      <p:sp>
        <p:nvSpPr>
          <p:cNvPr id="4198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6147" name="Rectangle 2"/>
          <p:cNvSpPr>
            <a:spLocks noGrp="1"/>
          </p:cNvSpPr>
          <p:nvPr>
            <p:ph type="title" idx="4294967295"/>
          </p:nvPr>
        </p:nvSpPr>
        <p:spPr>
          <a:xfrm>
            <a:off x="612775" y="228600"/>
            <a:ext cx="8153400" cy="990600"/>
          </a:xfrm>
        </p:spPr>
        <p:txBody>
          <a:bodyPr/>
          <a:lstStyle/>
          <a:p>
            <a:pPr eaLnBrk="1" hangingPunct="1"/>
            <a:r>
              <a:rPr lang="en-US" altLang="en-US" smtClean="0"/>
              <a:t>History of Odyssey of the Mind</a:t>
            </a:r>
          </a:p>
        </p:txBody>
      </p:sp>
      <p:sp>
        <p:nvSpPr>
          <p:cNvPr id="6148"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Char char="•"/>
            </a:pPr>
            <a:r>
              <a:rPr lang="en-US" altLang="en-US" sz="2200" smtClean="0"/>
              <a:t>The program was started by a NJ College Educator, Dr. C. Samuel Micklus (Dr. Sam). Dr. Sam challenged Industrial Design students to solve problems in unusual and creative ways. At the end of the semester, students competed with their solutions.</a:t>
            </a:r>
          </a:p>
          <a:p>
            <a:pPr eaLnBrk="1" hangingPunct="1">
              <a:lnSpc>
                <a:spcPct val="80000"/>
              </a:lnSpc>
              <a:spcBef>
                <a:spcPts val="600"/>
              </a:spcBef>
              <a:buSzTx/>
              <a:buFontTx/>
              <a:buChar char="•"/>
            </a:pPr>
            <a:endParaRPr lang="en-US" altLang="en-US" sz="2200" smtClean="0"/>
          </a:p>
          <a:p>
            <a:pPr eaLnBrk="1" hangingPunct="1">
              <a:lnSpc>
                <a:spcPct val="80000"/>
              </a:lnSpc>
              <a:spcBef>
                <a:spcPts val="600"/>
              </a:spcBef>
              <a:buSzTx/>
              <a:buFontTx/>
              <a:buChar char="•"/>
            </a:pPr>
            <a:r>
              <a:rPr lang="en-US" altLang="en-US" sz="2200" smtClean="0"/>
              <a:t>The </a:t>
            </a:r>
            <a:r>
              <a:rPr lang="en-US" altLang="en-US" sz="2200" i="1" smtClean="0"/>
              <a:t>Olympics of the Mind </a:t>
            </a:r>
            <a:r>
              <a:rPr lang="en-US" altLang="en-US" sz="2200" smtClean="0"/>
              <a:t>program began in 1978 by expanding to NJ High Schools.</a:t>
            </a:r>
          </a:p>
          <a:p>
            <a:pPr eaLnBrk="1" hangingPunct="1">
              <a:lnSpc>
                <a:spcPct val="80000"/>
              </a:lnSpc>
              <a:spcBef>
                <a:spcPts val="600"/>
              </a:spcBef>
              <a:buSzTx/>
              <a:buFontTx/>
              <a:buChar char="•"/>
            </a:pPr>
            <a:endParaRPr lang="en-US" altLang="en-US" sz="2200" smtClean="0"/>
          </a:p>
          <a:p>
            <a:pPr eaLnBrk="1" hangingPunct="1">
              <a:lnSpc>
                <a:spcPct val="80000"/>
              </a:lnSpc>
              <a:spcBef>
                <a:spcPts val="600"/>
              </a:spcBef>
              <a:buSzTx/>
              <a:buFontTx/>
              <a:buChar char="•"/>
            </a:pPr>
            <a:r>
              <a:rPr lang="en-US" altLang="en-US" sz="2200" smtClean="0"/>
              <a:t>Now known as </a:t>
            </a:r>
            <a:r>
              <a:rPr lang="en-US" altLang="en-US" sz="2200" i="1" smtClean="0"/>
              <a:t>Odyssey of the Mind</a:t>
            </a:r>
            <a:r>
              <a:rPr lang="en-US" altLang="en-US" sz="2200" smtClean="0"/>
              <a:t>, new problems are written each year.</a:t>
            </a:r>
          </a:p>
          <a:p>
            <a:pPr eaLnBrk="1" hangingPunct="1">
              <a:lnSpc>
                <a:spcPct val="80000"/>
              </a:lnSpc>
              <a:spcBef>
                <a:spcPts val="600"/>
              </a:spcBef>
              <a:buSzTx/>
              <a:buFontTx/>
              <a:buChar char="•"/>
            </a:pPr>
            <a:endParaRPr lang="en-US" altLang="en-US" sz="2200" smtClean="0"/>
          </a:p>
          <a:p>
            <a:pPr eaLnBrk="1" hangingPunct="1">
              <a:lnSpc>
                <a:spcPct val="80000"/>
              </a:lnSpc>
              <a:spcBef>
                <a:spcPts val="600"/>
              </a:spcBef>
              <a:buSzTx/>
              <a:buFontTx/>
              <a:buChar char="•"/>
            </a:pPr>
            <a:r>
              <a:rPr lang="en-US" altLang="en-US" sz="2200" smtClean="0"/>
              <a:t>Creative Competitions, Inc. was formed to develop the problems and administer the program at the national, and later, at the international level.</a:t>
            </a:r>
          </a:p>
          <a:p>
            <a:pPr eaLnBrk="1" hangingPunct="1">
              <a:lnSpc>
                <a:spcPct val="80000"/>
              </a:lnSpc>
              <a:spcBef>
                <a:spcPts val="600"/>
              </a:spcBef>
              <a:buSzTx/>
              <a:buFontTx/>
              <a:buChar char="•"/>
            </a:pPr>
            <a:endParaRPr lang="en-US" altLang="en-US" sz="2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eaLnBrk="1" hangingPunct="1"/>
            <a:r>
              <a:rPr lang="en-US" altLang="en-US" smtClean="0"/>
              <a:t>The First Five—Meeting 3</a:t>
            </a:r>
          </a:p>
        </p:txBody>
      </p:sp>
      <p:sp>
        <p:nvSpPr>
          <p:cNvPr id="43011" name="Content Placeholder 4"/>
          <p:cNvSpPr>
            <a:spLocks noGrp="1"/>
          </p:cNvSpPr>
          <p:nvPr>
            <p:ph idx="1"/>
          </p:nvPr>
        </p:nvSpPr>
        <p:spPr>
          <a:xfrm>
            <a:off x="612775" y="1646238"/>
            <a:ext cx="8153400" cy="4525962"/>
          </a:xfrm>
        </p:spPr>
        <p:txBody>
          <a:bodyPr/>
          <a:lstStyle/>
          <a:p>
            <a:pPr eaLnBrk="1" hangingPunct="1">
              <a:lnSpc>
                <a:spcPct val="80000"/>
              </a:lnSpc>
              <a:spcBef>
                <a:spcPts val="600"/>
              </a:spcBef>
              <a:buSzTx/>
              <a:buFontTx/>
              <a:buNone/>
            </a:pPr>
            <a:r>
              <a:rPr lang="en-US" altLang="en-US" sz="2200" smtClean="0"/>
              <a:t>Meeting 3</a:t>
            </a:r>
          </a:p>
          <a:p>
            <a:pPr eaLnBrk="1" hangingPunct="1">
              <a:lnSpc>
                <a:spcPct val="80000"/>
              </a:lnSpc>
              <a:spcBef>
                <a:spcPts val="600"/>
              </a:spcBef>
              <a:buSzTx/>
              <a:buFontTx/>
              <a:buChar char="•"/>
            </a:pPr>
            <a:r>
              <a:rPr lang="en-US" altLang="en-US" sz="2200" smtClean="0"/>
              <a:t>Incorporate team-building activity</a:t>
            </a:r>
          </a:p>
          <a:p>
            <a:pPr eaLnBrk="1" hangingPunct="1">
              <a:lnSpc>
                <a:spcPct val="80000"/>
              </a:lnSpc>
              <a:spcBef>
                <a:spcPts val="600"/>
              </a:spcBef>
              <a:buSzTx/>
              <a:buFont typeface="Arial" charset="0"/>
              <a:buNone/>
            </a:pPr>
            <a:endParaRPr lang="en-US" altLang="en-US" sz="2200" smtClean="0"/>
          </a:p>
          <a:p>
            <a:pPr eaLnBrk="1" hangingPunct="1">
              <a:lnSpc>
                <a:spcPct val="80000"/>
              </a:lnSpc>
              <a:spcBef>
                <a:spcPts val="600"/>
              </a:spcBef>
              <a:buSzTx/>
              <a:buFontTx/>
              <a:buChar char="•"/>
            </a:pPr>
            <a:r>
              <a:rPr lang="en-US" altLang="en-US" sz="2200" smtClean="0"/>
              <a:t>Brainstorm how group can be a successful team</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Practice Spontaneous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Decide on Long-term problem. Various ways: Kids choose; Coach chooses for the team (often with younger); Kids sign up for a problem that is offered</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Break problem down into parts. Brainstorm possible solutions to LT problem</a:t>
            </a:r>
          </a:p>
        </p:txBody>
      </p:sp>
      <p:sp>
        <p:nvSpPr>
          <p:cNvPr id="4301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altLang="en-US" smtClean="0"/>
              <a:t>The First Five—Meeting 4</a:t>
            </a:r>
          </a:p>
        </p:txBody>
      </p:sp>
      <p:sp>
        <p:nvSpPr>
          <p:cNvPr id="44035" name="Content Placeholder 4"/>
          <p:cNvSpPr>
            <a:spLocks noGrp="1"/>
          </p:cNvSpPr>
          <p:nvPr>
            <p:ph idx="1"/>
          </p:nvPr>
        </p:nvSpPr>
        <p:spPr/>
        <p:txBody>
          <a:bodyPr/>
          <a:lstStyle/>
          <a:p>
            <a:pPr eaLnBrk="1" hangingPunct="1">
              <a:lnSpc>
                <a:spcPct val="80000"/>
              </a:lnSpc>
              <a:spcBef>
                <a:spcPts val="600"/>
              </a:spcBef>
              <a:buSzTx/>
              <a:buFontTx/>
              <a:buNone/>
            </a:pPr>
            <a:r>
              <a:rPr lang="en-US" altLang="en-US" sz="2200" smtClean="0"/>
              <a:t>Meeting 4</a:t>
            </a:r>
          </a:p>
          <a:p>
            <a:pPr eaLnBrk="1" hangingPunct="1">
              <a:lnSpc>
                <a:spcPct val="80000"/>
              </a:lnSpc>
              <a:spcBef>
                <a:spcPts val="600"/>
              </a:spcBef>
              <a:buSzTx/>
              <a:buFontTx/>
              <a:buChar char="•"/>
            </a:pPr>
            <a:r>
              <a:rPr lang="en-US" altLang="en-US" sz="2200" smtClean="0"/>
              <a:t>Practice Spontaneous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Read the Specific Long-term problem rules</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Brainstorm LT problem solutions and skills needed to solve problem</a:t>
            </a:r>
          </a:p>
        </p:txBody>
      </p:sp>
      <p:sp>
        <p:nvSpPr>
          <p:cNvPr id="4403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45059" name="Rectangle 2"/>
          <p:cNvSpPr>
            <a:spLocks noGrp="1"/>
          </p:cNvSpPr>
          <p:nvPr>
            <p:ph type="title" idx="4294967295"/>
          </p:nvPr>
        </p:nvSpPr>
        <p:spPr>
          <a:xfrm>
            <a:off x="612775" y="228600"/>
            <a:ext cx="8153400" cy="990600"/>
          </a:xfrm>
        </p:spPr>
        <p:txBody>
          <a:bodyPr/>
          <a:lstStyle/>
          <a:p>
            <a:pPr eaLnBrk="1" hangingPunct="1"/>
            <a:r>
              <a:rPr lang="en-US" altLang="en-US" smtClean="0"/>
              <a:t>The First Five—Meeting 5</a:t>
            </a:r>
            <a:endParaRPr lang="en-US" altLang="en-US" sz="1800" smtClean="0"/>
          </a:p>
        </p:txBody>
      </p:sp>
      <p:sp>
        <p:nvSpPr>
          <p:cNvPr id="45060"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None/>
            </a:pPr>
            <a:r>
              <a:rPr lang="en-US" altLang="en-US" sz="2200" smtClean="0"/>
              <a:t>Meeting 5</a:t>
            </a:r>
          </a:p>
          <a:p>
            <a:pPr eaLnBrk="1" hangingPunct="1">
              <a:lnSpc>
                <a:spcPct val="80000"/>
              </a:lnSpc>
              <a:spcBef>
                <a:spcPts val="600"/>
              </a:spcBef>
              <a:buSzTx/>
              <a:buFontTx/>
              <a:buChar char="•"/>
            </a:pPr>
            <a:r>
              <a:rPr lang="en-US" altLang="en-US" sz="2200" smtClean="0"/>
              <a:t>Continue team-building</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Continue Spontaneous practice</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Brainstorm list of tasks to accomplish and timeline</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Assign tasks and discuss team member responsibility</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Ask for help if you need it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46083" name="Rectangle 2"/>
          <p:cNvSpPr>
            <a:spLocks noGrp="1"/>
          </p:cNvSpPr>
          <p:nvPr>
            <p:ph type="title" idx="4294967295"/>
          </p:nvPr>
        </p:nvSpPr>
        <p:spPr>
          <a:xfrm>
            <a:off x="612775" y="228600"/>
            <a:ext cx="8153400" cy="990600"/>
          </a:xfrm>
        </p:spPr>
        <p:txBody>
          <a:bodyPr/>
          <a:lstStyle/>
          <a:p>
            <a:pPr eaLnBrk="1" hangingPunct="1"/>
            <a:r>
              <a:rPr lang="en-US" altLang="en-US" smtClean="0"/>
              <a:t>Coaching Tips</a:t>
            </a:r>
          </a:p>
        </p:txBody>
      </p:sp>
      <p:sp>
        <p:nvSpPr>
          <p:cNvPr id="46084" name="Rectangle 3"/>
          <p:cNvSpPr>
            <a:spLocks noGrp="1"/>
          </p:cNvSpPr>
          <p:nvPr>
            <p:ph sz="quarter" idx="4294967295"/>
          </p:nvPr>
        </p:nvSpPr>
        <p:spPr>
          <a:xfrm>
            <a:off x="612775" y="1600200"/>
            <a:ext cx="8153400" cy="4495800"/>
          </a:xfrm>
        </p:spPr>
        <p:txBody>
          <a:bodyPr/>
          <a:lstStyle/>
          <a:p>
            <a:pPr algn="ctr" eaLnBrk="1" hangingPunct="1">
              <a:lnSpc>
                <a:spcPct val="80000"/>
              </a:lnSpc>
              <a:spcBef>
                <a:spcPts val="600"/>
              </a:spcBef>
              <a:buSzTx/>
              <a:buFontTx/>
              <a:buNone/>
            </a:pPr>
            <a:r>
              <a:rPr lang="en-US" altLang="en-US" sz="2800" smtClean="0"/>
              <a:t>Read the problem, then Re-Read the problem!</a:t>
            </a:r>
          </a:p>
          <a:p>
            <a:pPr eaLnBrk="1" hangingPunct="1">
              <a:lnSpc>
                <a:spcPct val="80000"/>
              </a:lnSpc>
              <a:spcBef>
                <a:spcPts val="600"/>
              </a:spcBef>
              <a:buSzTx/>
              <a:buFontTx/>
              <a:buNone/>
            </a:pPr>
            <a:r>
              <a:rPr lang="en-US" altLang="en-US" sz="2200" smtClean="0"/>
              <a:t>Starting Up</a:t>
            </a:r>
            <a:r>
              <a:rPr lang="en-US" altLang="en-US" sz="1500" smtClean="0"/>
              <a:t/>
            </a:r>
            <a:br>
              <a:rPr lang="en-US" altLang="en-US" sz="1500" smtClean="0"/>
            </a:br>
            <a:r>
              <a:rPr lang="en-US" altLang="en-US" sz="1500" smtClean="0"/>
              <a:t>The Timekeeper will ask the team, “Team, are you ready?”  Many (especially experienced) teams come up with a clever response.</a:t>
            </a:r>
          </a:p>
          <a:p>
            <a:pPr eaLnBrk="1" hangingPunct="1">
              <a:lnSpc>
                <a:spcPct val="80000"/>
              </a:lnSpc>
              <a:spcBef>
                <a:spcPts val="600"/>
              </a:spcBef>
              <a:buSzTx/>
              <a:buFontTx/>
              <a:buNone/>
            </a:pPr>
            <a:r>
              <a:rPr lang="en-US" altLang="en-US" sz="2200" smtClean="0"/>
              <a:t>Setup Time </a:t>
            </a:r>
            <a:r>
              <a:rPr lang="en-US" altLang="en-US" sz="1500" smtClean="0"/>
              <a:t/>
            </a:r>
            <a:br>
              <a:rPr lang="en-US" altLang="en-US" sz="1500" smtClean="0"/>
            </a:br>
            <a:r>
              <a:rPr lang="en-US" altLang="en-US" sz="1500" smtClean="0"/>
              <a:t>Don’t neglect to figure in set-up time. </a:t>
            </a:r>
          </a:p>
          <a:p>
            <a:pPr lvl="1" eaLnBrk="1" hangingPunct="1">
              <a:lnSpc>
                <a:spcPct val="80000"/>
              </a:lnSpc>
              <a:spcBef>
                <a:spcPts val="600"/>
              </a:spcBef>
              <a:buFontTx/>
              <a:buChar char="•"/>
            </a:pPr>
            <a:r>
              <a:rPr lang="en-US" altLang="en-US" sz="1300" smtClean="0"/>
              <a:t>What happens if something goes wrong during setup? Who handles what tasks during setup?</a:t>
            </a:r>
          </a:p>
          <a:p>
            <a:pPr lvl="1" eaLnBrk="1" hangingPunct="1">
              <a:lnSpc>
                <a:spcPct val="80000"/>
              </a:lnSpc>
              <a:spcBef>
                <a:spcPts val="600"/>
              </a:spcBef>
              <a:buFontTx/>
              <a:buChar char="•"/>
            </a:pPr>
            <a:r>
              <a:rPr lang="en-US" altLang="en-US" sz="1300" smtClean="0"/>
              <a:t>Is it better to have a complicated setup, or a simple setup and more performance time?</a:t>
            </a:r>
          </a:p>
          <a:p>
            <a:pPr lvl="1" eaLnBrk="1" hangingPunct="1">
              <a:lnSpc>
                <a:spcPct val="80000"/>
              </a:lnSpc>
              <a:spcBef>
                <a:spcPts val="600"/>
              </a:spcBef>
              <a:buFontTx/>
              <a:buChar char="•"/>
            </a:pPr>
            <a:r>
              <a:rPr lang="en-US" altLang="en-US" sz="1300" smtClean="0"/>
              <a:t>Is there something someone can do during setup to start the performance?</a:t>
            </a:r>
          </a:p>
          <a:p>
            <a:pPr lvl="1" eaLnBrk="1" hangingPunct="1">
              <a:lnSpc>
                <a:spcPct val="80000"/>
              </a:lnSpc>
              <a:spcBef>
                <a:spcPts val="600"/>
              </a:spcBef>
              <a:buFontTx/>
              <a:buChar char="•"/>
            </a:pPr>
            <a:r>
              <a:rPr lang="en-US" altLang="en-US" sz="1300" smtClean="0"/>
              <a:t>Time does not stop if the team encounters a problem (except for medical emergencies).</a:t>
            </a:r>
          </a:p>
          <a:p>
            <a:pPr eaLnBrk="1" hangingPunct="1">
              <a:lnSpc>
                <a:spcPct val="80000"/>
              </a:lnSpc>
              <a:spcBef>
                <a:spcPts val="600"/>
              </a:spcBef>
              <a:buSzTx/>
              <a:buFontTx/>
              <a:buNone/>
            </a:pPr>
            <a:r>
              <a:rPr lang="en-US" altLang="en-US" sz="2200" smtClean="0"/>
              <a:t>Wrap it Up</a:t>
            </a:r>
            <a:r>
              <a:rPr lang="en-US" altLang="en-US" sz="1500" smtClean="0"/>
              <a:t/>
            </a:r>
            <a:br>
              <a:rPr lang="en-US" altLang="en-US" sz="1500" smtClean="0"/>
            </a:br>
            <a:r>
              <a:rPr lang="en-US" altLang="en-US" sz="1500" smtClean="0"/>
              <a:t>Like the beginning, the end is important!  In some (not all) problems, the team needs to signal the judges that the performance is over. Creative teams find a “creative” way. </a:t>
            </a:r>
          </a:p>
          <a:p>
            <a:pPr eaLnBrk="1" hangingPunct="1">
              <a:lnSpc>
                <a:spcPct val="80000"/>
              </a:lnSpc>
              <a:spcBef>
                <a:spcPts val="600"/>
              </a:spcBef>
              <a:buSzTx/>
              <a:buFontTx/>
              <a:buNone/>
            </a:pPr>
            <a:r>
              <a:rPr lang="en-US" altLang="en-US" sz="2200" smtClean="0"/>
              <a:t>Tell it to the Judge!</a:t>
            </a:r>
            <a:r>
              <a:rPr lang="en-US" altLang="en-US" sz="1500" smtClean="0"/>
              <a:t/>
            </a:r>
            <a:br>
              <a:rPr lang="en-US" altLang="en-US" sz="1500" smtClean="0"/>
            </a:br>
            <a:r>
              <a:rPr lang="en-US" altLang="en-US" sz="1500" smtClean="0"/>
              <a:t>After the performance ends, the judges will talk to the team and ask them questions about their solution. This is a part of the solution.  Let the team know to expect it and practice it with them.</a:t>
            </a:r>
          </a:p>
          <a:p>
            <a:pPr eaLnBrk="1" hangingPunct="1">
              <a:lnSpc>
                <a:spcPct val="80000"/>
              </a:lnSpc>
              <a:spcBef>
                <a:spcPts val="600"/>
              </a:spcBef>
              <a:buSzTx/>
              <a:buFontTx/>
              <a:buChar char="•"/>
            </a:pPr>
            <a:endParaRPr lang="en-US" altLang="en-US" sz="15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362200"/>
            <a:ext cx="7772400" cy="1362075"/>
          </a:xfrm>
        </p:spPr>
        <p:txBody>
          <a:bodyPr/>
          <a:lstStyle/>
          <a:p>
            <a:pPr eaLnBrk="1" hangingPunct="1">
              <a:defRPr/>
            </a:pPr>
            <a:r>
              <a:rPr lang="en-US" dirty="0" smtClean="0"/>
              <a:t>Don’t forget the Membership Sign… </a:t>
            </a:r>
            <a:br>
              <a:rPr lang="en-US" dirty="0" smtClean="0"/>
            </a:br>
            <a:r>
              <a:rPr lang="en-US" dirty="0" smtClean="0"/>
              <a:t/>
            </a:r>
            <a:br>
              <a:rPr lang="en-US" dirty="0" smtClean="0"/>
            </a:br>
            <a:r>
              <a:rPr lang="en-US" dirty="0" smtClean="0"/>
              <a:t>Don’t forget your forms!</a:t>
            </a:r>
            <a:br>
              <a:rPr lang="en-US" dirty="0" smtClean="0"/>
            </a:br>
            <a:endParaRPr lang="en-US" dirty="0" smtClean="0"/>
          </a:p>
        </p:txBody>
      </p:sp>
      <p:sp>
        <p:nvSpPr>
          <p:cNvPr id="4710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3875088" cy="5410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2" name="Rectangle 3"/>
          <p:cNvSpPr>
            <a:spLocks noChangeArrowheads="1"/>
          </p:cNvSpPr>
          <p:nvPr/>
        </p:nvSpPr>
        <p:spPr bwMode="auto">
          <a:xfrm>
            <a:off x="4572000" y="1676400"/>
            <a:ext cx="44196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defTabSz="514350"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914400" indent="-457200" defTabSz="5143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defTabSz="51435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defTabSz="51435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defTabSz="51435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defTabSz="51435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defTabSz="51435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defTabSz="51435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defTabSz="51435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nSpc>
                <a:spcPct val="80000"/>
              </a:lnSpc>
              <a:spcBef>
                <a:spcPts val="600"/>
              </a:spcBef>
              <a:buClrTx/>
              <a:buSzTx/>
              <a:buFontTx/>
              <a:buChar char="•"/>
            </a:pPr>
            <a:r>
              <a:rPr lang="en-US" altLang="en-US" sz="2200"/>
              <a:t>4  copies for Staging Judge</a:t>
            </a:r>
          </a:p>
          <a:p>
            <a:pPr>
              <a:lnSpc>
                <a:spcPct val="80000"/>
              </a:lnSpc>
              <a:spcBef>
                <a:spcPts val="600"/>
              </a:spcBef>
              <a:buClrTx/>
              <a:buSzTx/>
              <a:buFontTx/>
              <a:buChar char="•"/>
            </a:pPr>
            <a:r>
              <a:rPr lang="en-US" altLang="en-US" sz="2200"/>
              <a:t>Elaborates Long-Term problem</a:t>
            </a:r>
          </a:p>
          <a:p>
            <a:pPr>
              <a:lnSpc>
                <a:spcPct val="80000"/>
              </a:lnSpc>
              <a:spcBef>
                <a:spcPts val="600"/>
              </a:spcBef>
              <a:buClrTx/>
              <a:buSzTx/>
              <a:buFontTx/>
              <a:buChar char="•"/>
            </a:pPr>
            <a:r>
              <a:rPr lang="en-US" altLang="en-US" sz="2200"/>
              <a:t>Relates to the solution’s theme</a:t>
            </a:r>
          </a:p>
          <a:p>
            <a:pPr>
              <a:lnSpc>
                <a:spcPct val="80000"/>
              </a:lnSpc>
              <a:spcBef>
                <a:spcPts val="600"/>
              </a:spcBef>
              <a:buClrTx/>
              <a:buSzTx/>
              <a:buFontTx/>
              <a:buChar char="•"/>
            </a:pPr>
            <a:r>
              <a:rPr lang="en-US" altLang="en-US" sz="2200"/>
              <a:t>Team can showcase strengths</a:t>
            </a:r>
          </a:p>
          <a:p>
            <a:pPr>
              <a:lnSpc>
                <a:spcPct val="80000"/>
              </a:lnSpc>
              <a:spcBef>
                <a:spcPts val="600"/>
              </a:spcBef>
              <a:buClrTx/>
              <a:buSzTx/>
              <a:buFontTx/>
              <a:buChar char="•"/>
            </a:pPr>
            <a:r>
              <a:rPr lang="en-US" altLang="en-US" sz="2200"/>
              <a:t>Cannot be items already scored as part of Long-Term</a:t>
            </a:r>
          </a:p>
          <a:p>
            <a:pPr>
              <a:lnSpc>
                <a:spcPct val="80000"/>
              </a:lnSpc>
              <a:spcBef>
                <a:spcPts val="600"/>
              </a:spcBef>
              <a:buClrTx/>
              <a:buSzTx/>
              <a:buFontTx/>
              <a:buChar char="•"/>
            </a:pPr>
            <a:r>
              <a:rPr lang="en-US" altLang="en-US" sz="2200"/>
              <a:t>Categories</a:t>
            </a:r>
          </a:p>
          <a:p>
            <a:pPr lvl="1">
              <a:lnSpc>
                <a:spcPct val="80000"/>
              </a:lnSpc>
              <a:spcBef>
                <a:spcPts val="600"/>
              </a:spcBef>
              <a:buClrTx/>
              <a:buSzTx/>
              <a:buFontTx/>
              <a:buAutoNum type="arabicPeriod"/>
            </a:pPr>
            <a:r>
              <a:rPr lang="en-US" altLang="en-US" sz="1800"/>
              <a:t>Specific Scoring Elements</a:t>
            </a:r>
          </a:p>
          <a:p>
            <a:pPr lvl="1">
              <a:lnSpc>
                <a:spcPct val="80000"/>
              </a:lnSpc>
              <a:spcBef>
                <a:spcPts val="600"/>
              </a:spcBef>
              <a:buClrTx/>
              <a:buSzTx/>
              <a:buFontTx/>
              <a:buAutoNum type="arabicPeriod"/>
            </a:pPr>
            <a:r>
              <a:rPr lang="en-US" altLang="en-US" sz="1800"/>
              <a:t>Free Choice Elements</a:t>
            </a:r>
          </a:p>
          <a:p>
            <a:pPr lvl="1">
              <a:lnSpc>
                <a:spcPct val="80000"/>
              </a:lnSpc>
              <a:spcBef>
                <a:spcPts val="600"/>
              </a:spcBef>
              <a:buClrTx/>
              <a:buSzTx/>
              <a:buFontTx/>
              <a:buAutoNum type="arabicPeriod"/>
            </a:pPr>
            <a:r>
              <a:rPr lang="en-US" altLang="en-US" sz="1800"/>
              <a:t>Overall Effect</a:t>
            </a:r>
          </a:p>
          <a:p>
            <a:pPr>
              <a:lnSpc>
                <a:spcPct val="80000"/>
              </a:lnSpc>
              <a:spcBef>
                <a:spcPts val="600"/>
              </a:spcBef>
              <a:buClrTx/>
              <a:buSzTx/>
              <a:buFontTx/>
              <a:buChar char="•"/>
            </a:pPr>
            <a:r>
              <a:rPr lang="en-US" altLang="en-US" sz="2200"/>
              <a:t>Be very specific when describing elements on form.</a:t>
            </a:r>
          </a:p>
        </p:txBody>
      </p:sp>
      <p:sp>
        <p:nvSpPr>
          <p:cNvPr id="48133" name="Rectangle 4"/>
          <p:cNvSpPr>
            <a:spLocks noGrp="1"/>
          </p:cNvSpPr>
          <p:nvPr>
            <p:ph type="title" idx="4294967295"/>
          </p:nvPr>
        </p:nvSpPr>
        <p:spPr>
          <a:xfrm>
            <a:off x="612775" y="228600"/>
            <a:ext cx="8153400" cy="990600"/>
          </a:xfrm>
        </p:spPr>
        <p:txBody>
          <a:bodyPr/>
          <a:lstStyle/>
          <a:p>
            <a:pPr eaLnBrk="1" hangingPunct="1"/>
            <a:r>
              <a:rPr lang="en-US" altLang="en-US" smtClean="0"/>
              <a:t>Style Form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181100"/>
            <a:ext cx="3962400" cy="53721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6" name="Text Box 3"/>
          <p:cNvSpPr txBox="1">
            <a:spLocks noChangeArrowheads="1"/>
          </p:cNvSpPr>
          <p:nvPr/>
        </p:nvSpPr>
        <p:spPr bwMode="auto">
          <a:xfrm>
            <a:off x="4572000" y="1651000"/>
            <a:ext cx="43434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a:lnSpc>
                <a:spcPct val="80000"/>
              </a:lnSpc>
              <a:spcBef>
                <a:spcPts val="600"/>
              </a:spcBef>
              <a:buClrTx/>
              <a:buSzTx/>
              <a:buFontTx/>
              <a:buChar char="•"/>
            </a:pPr>
            <a:r>
              <a:rPr lang="en-US" altLang="en-US" sz="2200"/>
              <a:t>1 copy for Staging Judge</a:t>
            </a:r>
          </a:p>
          <a:p>
            <a:pPr>
              <a:lnSpc>
                <a:spcPct val="80000"/>
              </a:lnSpc>
              <a:spcBef>
                <a:spcPts val="600"/>
              </a:spcBef>
              <a:buClrTx/>
              <a:buSzTx/>
              <a:buFontTx/>
              <a:buChar char="•"/>
            </a:pPr>
            <a:r>
              <a:rPr lang="en-US" altLang="en-US" sz="2200"/>
              <a:t>Must represent everything used during the LT &amp; Style</a:t>
            </a:r>
          </a:p>
          <a:p>
            <a:pPr>
              <a:lnSpc>
                <a:spcPct val="80000"/>
              </a:lnSpc>
              <a:spcBef>
                <a:spcPts val="600"/>
              </a:spcBef>
              <a:buClrTx/>
              <a:buSzTx/>
              <a:buFontTx/>
              <a:buChar char="•"/>
            </a:pPr>
            <a:r>
              <a:rPr lang="en-US" altLang="en-US" sz="2200"/>
              <a:t>Doesn’t include items not used during presentation</a:t>
            </a:r>
          </a:p>
          <a:p>
            <a:pPr>
              <a:lnSpc>
                <a:spcPct val="80000"/>
              </a:lnSpc>
              <a:spcBef>
                <a:spcPts val="600"/>
              </a:spcBef>
              <a:buClrTx/>
              <a:buSzTx/>
              <a:buFontTx/>
              <a:buChar char="•"/>
            </a:pPr>
            <a:r>
              <a:rPr lang="en-US" altLang="en-US" sz="2200"/>
              <a:t>“Garage sale value” if used items</a:t>
            </a:r>
          </a:p>
          <a:p>
            <a:pPr>
              <a:lnSpc>
                <a:spcPct val="80000"/>
              </a:lnSpc>
              <a:spcBef>
                <a:spcPts val="600"/>
              </a:spcBef>
              <a:buClrTx/>
              <a:buSzTx/>
              <a:buFontTx/>
              <a:buChar char="•"/>
            </a:pPr>
            <a:r>
              <a:rPr lang="en-US" altLang="en-US" sz="2200"/>
              <a:t>Combine value of small items</a:t>
            </a:r>
          </a:p>
          <a:p>
            <a:pPr>
              <a:lnSpc>
                <a:spcPct val="80000"/>
              </a:lnSpc>
              <a:spcBef>
                <a:spcPts val="600"/>
              </a:spcBef>
              <a:buClrTx/>
              <a:buSzTx/>
              <a:buFontTx/>
              <a:buChar char="•"/>
            </a:pPr>
            <a:r>
              <a:rPr lang="en-US" altLang="en-US" sz="2200"/>
              <a:t>Exemptions (Program Guide p.46-48)</a:t>
            </a:r>
          </a:p>
          <a:p>
            <a:pPr>
              <a:lnSpc>
                <a:spcPct val="80000"/>
              </a:lnSpc>
              <a:spcBef>
                <a:spcPts val="600"/>
              </a:spcBef>
              <a:buClrTx/>
              <a:buSzTx/>
              <a:buFontTx/>
              <a:buChar char="•"/>
            </a:pPr>
            <a:r>
              <a:rPr lang="en-US" altLang="en-US" sz="2200"/>
              <a:t>Acquire materials creatively, “the art of scavenging”</a:t>
            </a:r>
          </a:p>
          <a:p>
            <a:pPr>
              <a:lnSpc>
                <a:spcPct val="80000"/>
              </a:lnSpc>
              <a:spcBef>
                <a:spcPts val="600"/>
              </a:spcBef>
              <a:buClrTx/>
              <a:buSzTx/>
              <a:buFontTx/>
              <a:buChar char="•"/>
            </a:pPr>
            <a:r>
              <a:rPr lang="en-US" altLang="en-US" sz="2200"/>
              <a:t>Cardboard, duct-tape, even “donations” all have value</a:t>
            </a:r>
          </a:p>
        </p:txBody>
      </p:sp>
      <p:sp>
        <p:nvSpPr>
          <p:cNvPr id="49157" name="Rectangle 4"/>
          <p:cNvSpPr>
            <a:spLocks noGrp="1"/>
          </p:cNvSpPr>
          <p:nvPr>
            <p:ph type="title" idx="4294967295"/>
          </p:nvPr>
        </p:nvSpPr>
        <p:spPr>
          <a:xfrm>
            <a:off x="612775" y="228600"/>
            <a:ext cx="8153400" cy="990600"/>
          </a:xfrm>
        </p:spPr>
        <p:txBody>
          <a:bodyPr/>
          <a:lstStyle/>
          <a:p>
            <a:pPr eaLnBrk="1" hangingPunct="1"/>
            <a:r>
              <a:rPr lang="en-US" altLang="en-US" smtClean="0"/>
              <a:t>Cost Form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4038600" cy="54229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0" name="Rectangle 3"/>
          <p:cNvSpPr>
            <a:spLocks noChangeArrowheads="1"/>
          </p:cNvSpPr>
          <p:nvPr/>
        </p:nvSpPr>
        <p:spPr bwMode="auto">
          <a:xfrm>
            <a:off x="4572000" y="1649413"/>
            <a:ext cx="44196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lnSpc>
                <a:spcPct val="80000"/>
              </a:lnSpc>
              <a:spcBef>
                <a:spcPts val="600"/>
              </a:spcBef>
              <a:buClrTx/>
              <a:buSzTx/>
              <a:buFontTx/>
              <a:buChar char="•"/>
            </a:pPr>
            <a:r>
              <a:rPr lang="en-US" altLang="en-US" sz="2200"/>
              <a:t>1 copy for Staging Judge</a:t>
            </a:r>
          </a:p>
          <a:p>
            <a:pPr eaLnBrk="1" hangingPunct="1">
              <a:lnSpc>
                <a:spcPct val="80000"/>
              </a:lnSpc>
              <a:spcBef>
                <a:spcPts val="600"/>
              </a:spcBef>
              <a:buClrTx/>
              <a:buSzTx/>
              <a:buFontTx/>
              <a:buChar char="•"/>
            </a:pPr>
            <a:r>
              <a:rPr lang="en-US" altLang="en-US" sz="2200"/>
              <a:t>Only 7 members can contribute to problem solution</a:t>
            </a:r>
          </a:p>
          <a:p>
            <a:pPr eaLnBrk="1" hangingPunct="1">
              <a:lnSpc>
                <a:spcPct val="80000"/>
              </a:lnSpc>
              <a:spcBef>
                <a:spcPts val="600"/>
              </a:spcBef>
              <a:buClrTx/>
              <a:buSzTx/>
              <a:buFontTx/>
              <a:buChar char="•"/>
            </a:pPr>
            <a:r>
              <a:rPr lang="en-US" altLang="en-US" sz="2200"/>
              <a:t>Coaches are facilitators</a:t>
            </a:r>
          </a:p>
          <a:p>
            <a:pPr eaLnBrk="1" hangingPunct="1">
              <a:lnSpc>
                <a:spcPct val="80000"/>
              </a:lnSpc>
              <a:spcBef>
                <a:spcPts val="600"/>
              </a:spcBef>
              <a:buClrTx/>
              <a:buSzTx/>
              <a:buFontTx/>
              <a:buChar char="•"/>
            </a:pPr>
            <a:r>
              <a:rPr lang="en-US" altLang="en-US" sz="2200"/>
              <a:t>Coaches can assist Div I teams in filling out forms, but must use team’s own words</a:t>
            </a:r>
          </a:p>
          <a:p>
            <a:pPr eaLnBrk="1" hangingPunct="1">
              <a:lnSpc>
                <a:spcPct val="80000"/>
              </a:lnSpc>
              <a:spcBef>
                <a:spcPts val="600"/>
              </a:spcBef>
              <a:buClrTx/>
              <a:buSzTx/>
              <a:buFontTx/>
              <a:buChar char="•"/>
            </a:pPr>
            <a:r>
              <a:rPr lang="en-US" altLang="en-US" sz="2200"/>
              <a:t>If OA did occur, list on form, may result in a penalty</a:t>
            </a:r>
          </a:p>
          <a:p>
            <a:pPr eaLnBrk="1" hangingPunct="1">
              <a:lnSpc>
                <a:spcPct val="80000"/>
              </a:lnSpc>
              <a:spcBef>
                <a:spcPts val="600"/>
              </a:spcBef>
              <a:buClrTx/>
              <a:buSzTx/>
              <a:buFontTx/>
              <a:buChar char="•"/>
            </a:pPr>
            <a:r>
              <a:rPr lang="en-US" altLang="en-US" sz="2200"/>
              <a:t>Penalty is proportional to amount and type of help given</a:t>
            </a:r>
          </a:p>
        </p:txBody>
      </p:sp>
      <p:sp>
        <p:nvSpPr>
          <p:cNvPr id="50181" name="Rectangle 4"/>
          <p:cNvSpPr>
            <a:spLocks noGrp="1"/>
          </p:cNvSpPr>
          <p:nvPr>
            <p:ph type="title" idx="4294967295"/>
          </p:nvPr>
        </p:nvSpPr>
        <p:spPr>
          <a:xfrm>
            <a:off x="612775" y="228600"/>
            <a:ext cx="8153400" cy="990600"/>
          </a:xfrm>
        </p:spPr>
        <p:txBody>
          <a:bodyPr/>
          <a:lstStyle/>
          <a:p>
            <a:pPr eaLnBrk="1" hangingPunct="1"/>
            <a:r>
              <a:rPr lang="en-US" altLang="en-US" smtClean="0"/>
              <a:t>Outside Assistance (OA) Form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altLang="en-US" smtClean="0"/>
              <a:t>Team’s Required List</a:t>
            </a:r>
          </a:p>
        </p:txBody>
      </p:sp>
      <p:sp>
        <p:nvSpPr>
          <p:cNvPr id="51203" name="Rectangle 3"/>
          <p:cNvSpPr>
            <a:spLocks noGrp="1"/>
          </p:cNvSpPr>
          <p:nvPr>
            <p:ph type="body" idx="1"/>
          </p:nvPr>
        </p:nvSpPr>
        <p:spPr/>
        <p:txBody>
          <a:bodyPr/>
          <a:lstStyle/>
          <a:p>
            <a:pPr>
              <a:buFontTx/>
              <a:buChar char="•"/>
            </a:pPr>
            <a:r>
              <a:rPr lang="en-US" altLang="en-US" smtClean="0"/>
              <a:t>4 copies to the Staging Judge</a:t>
            </a:r>
          </a:p>
          <a:p>
            <a:pPr>
              <a:buFontTx/>
              <a:buNone/>
            </a:pPr>
            <a:endParaRPr lang="en-US" altLang="en-US" smtClean="0"/>
          </a:p>
          <a:p>
            <a:pPr>
              <a:buFontTx/>
              <a:buChar char="•"/>
            </a:pPr>
            <a:r>
              <a:rPr lang="en-US" altLang="en-US" smtClean="0"/>
              <a:t>Requirements that must be included on the list are found at the end of Section B. in each problem.  Exception: Problem #4 does not require a list.</a:t>
            </a:r>
          </a:p>
          <a:p>
            <a:pPr>
              <a:buFontTx/>
              <a:buNone/>
            </a:pPr>
            <a:endParaRPr lang="en-US" altLang="en-US" smtClean="0"/>
          </a:p>
          <a:p>
            <a:pPr>
              <a:buFontTx/>
              <a:buChar char="•"/>
            </a:pPr>
            <a:r>
              <a:rPr lang="en-US" altLang="en-US" smtClean="0"/>
              <a:t>Hand printed or computer generated on one side of 1 or 2 sheets of 3 ½ X 11 inch paper.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txBox="1">
            <a:spLocks noGrp="1"/>
          </p:cNvSpPr>
          <p:nvPr/>
        </p:nvSpPr>
        <p:spPr bwMode="auto">
          <a:xfrm>
            <a:off x="609600" y="62484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a:solidFill>
                  <a:schemeClr val="tx2"/>
                </a:solidFill>
              </a:rPr>
              <a:t>Creativity Unlimited of Wisconsin</a:t>
            </a:r>
          </a:p>
        </p:txBody>
      </p:sp>
      <p:sp>
        <p:nvSpPr>
          <p:cNvPr id="52227" name="Rectangle 2"/>
          <p:cNvSpPr>
            <a:spLocks noGrp="1"/>
          </p:cNvSpPr>
          <p:nvPr>
            <p:ph type="title" idx="4294967295"/>
          </p:nvPr>
        </p:nvSpPr>
        <p:spPr>
          <a:xfrm>
            <a:off x="612775" y="228600"/>
            <a:ext cx="8153400" cy="990600"/>
          </a:xfrm>
        </p:spPr>
        <p:txBody>
          <a:bodyPr/>
          <a:lstStyle/>
          <a:p>
            <a:pPr eaLnBrk="1" hangingPunct="1"/>
            <a:r>
              <a:rPr lang="en-US" altLang="en-US" smtClean="0"/>
              <a:t>Tournaments</a:t>
            </a:r>
          </a:p>
        </p:txBody>
      </p:sp>
      <p:sp>
        <p:nvSpPr>
          <p:cNvPr id="52228" name="Rectangle 3"/>
          <p:cNvSpPr>
            <a:spLocks noGrp="1"/>
          </p:cNvSpPr>
          <p:nvPr>
            <p:ph sz="quarter" idx="4294967295"/>
          </p:nvPr>
        </p:nvSpPr>
        <p:spPr>
          <a:xfrm>
            <a:off x="612775" y="1600200"/>
            <a:ext cx="8153400" cy="4495800"/>
          </a:xfrm>
        </p:spPr>
        <p:txBody>
          <a:bodyPr/>
          <a:lstStyle/>
          <a:p>
            <a:pPr marL="0" indent="0" eaLnBrk="1" hangingPunct="1">
              <a:lnSpc>
                <a:spcPct val="80000"/>
              </a:lnSpc>
              <a:spcBef>
                <a:spcPts val="600"/>
              </a:spcBef>
              <a:buSzTx/>
              <a:buFontTx/>
              <a:buNone/>
            </a:pPr>
            <a:r>
              <a:rPr lang="en-US" altLang="en-US" sz="2200" smtClean="0"/>
              <a:t>Odyssey of the Mind tournaments are held in the spring of </a:t>
            </a:r>
            <a:br>
              <a:rPr lang="en-US" altLang="en-US" sz="2200" smtClean="0"/>
            </a:br>
            <a:r>
              <a:rPr lang="en-US" altLang="en-US" sz="2200" smtClean="0"/>
              <a:t>each year around the world at various levels.</a:t>
            </a:r>
          </a:p>
          <a:p>
            <a:pPr marL="0" indent="0" algn="ctr" eaLnBrk="1" hangingPunct="1">
              <a:lnSpc>
                <a:spcPct val="80000"/>
              </a:lnSpc>
              <a:spcBef>
                <a:spcPts val="600"/>
              </a:spcBef>
              <a:buSzTx/>
              <a:buFontTx/>
              <a:buNone/>
            </a:pPr>
            <a:r>
              <a:rPr lang="en-US" altLang="en-US" sz="2000" b="1" i="1" smtClean="0"/>
              <a:t>Creativity Unlimited of Wisconsin </a:t>
            </a:r>
            <a:r>
              <a:rPr lang="en-US" altLang="en-US" sz="2000" b="1" smtClean="0"/>
              <a:t>hosts the WI State Tournament.</a:t>
            </a:r>
          </a:p>
          <a:p>
            <a:pPr marL="0" indent="0" algn="ctr" eaLnBrk="1" hangingPunct="1">
              <a:lnSpc>
                <a:spcPct val="80000"/>
              </a:lnSpc>
              <a:spcBef>
                <a:spcPts val="600"/>
              </a:spcBef>
              <a:buSzTx/>
              <a:buFontTx/>
              <a:buNone/>
            </a:pPr>
            <a:r>
              <a:rPr lang="en-US" altLang="en-US" sz="2000" b="1" i="1" smtClean="0"/>
              <a:t>Odyssey of the Mind</a:t>
            </a:r>
            <a:r>
              <a:rPr lang="en-US" altLang="en-US" sz="2000" b="1" smtClean="0"/>
              <a:t> hosts the World Finals!</a:t>
            </a:r>
          </a:p>
          <a:p>
            <a:pPr marL="0" indent="0" eaLnBrk="1" hangingPunct="1">
              <a:lnSpc>
                <a:spcPct val="80000"/>
              </a:lnSpc>
              <a:spcBef>
                <a:spcPts val="600"/>
              </a:spcBef>
              <a:buSzTx/>
              <a:buFontTx/>
              <a:buChar char="•"/>
            </a:pPr>
            <a:r>
              <a:rPr lang="en-US" altLang="en-US" sz="2200" smtClean="0"/>
              <a:t>These tournaments provide an opportunity for teams to present their creative solutions, to be judged against the problem criteria and to see how others solved the same problem! </a:t>
            </a:r>
          </a:p>
          <a:p>
            <a:pPr marL="0" indent="0" eaLnBrk="1" hangingPunct="1">
              <a:lnSpc>
                <a:spcPct val="80000"/>
              </a:lnSpc>
              <a:spcBef>
                <a:spcPts val="600"/>
              </a:spcBef>
              <a:buSzTx/>
              <a:buFontTx/>
              <a:buChar char="•"/>
            </a:pPr>
            <a:r>
              <a:rPr lang="en-US" altLang="en-US" sz="2200" smtClean="0"/>
              <a:t>Although the event is a competition, it is meant to be a time for the teams to be rewarded, meet others and to have FUN!</a:t>
            </a:r>
          </a:p>
        </p:txBody>
      </p:sp>
      <p:pic>
        <p:nvPicPr>
          <p:cNvPr id="52229" name="Picture 14" descr="World Finals 2003 crowd_shot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4572000"/>
            <a:ext cx="2486025" cy="1633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0" name="Picture 15" descr="World Finals Meg Omer Ash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0"/>
            <a:ext cx="2209800" cy="1671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0"/>
            <a:ext cx="2514600" cy="1668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altLang="en-US" sz="4000" smtClean="0"/>
              <a:t>Wisconsin Odyssey of the Mind</a:t>
            </a:r>
          </a:p>
        </p:txBody>
      </p:sp>
      <p:sp>
        <p:nvSpPr>
          <p:cNvPr id="7171" name="Rectangle 3"/>
          <p:cNvSpPr>
            <a:spLocks noGrp="1"/>
          </p:cNvSpPr>
          <p:nvPr>
            <p:ph type="body" idx="1"/>
          </p:nvPr>
        </p:nvSpPr>
        <p:spPr/>
        <p:txBody>
          <a:bodyPr/>
          <a:lstStyle/>
          <a:p>
            <a:pPr>
              <a:lnSpc>
                <a:spcPct val="80000"/>
              </a:lnSpc>
              <a:buFontTx/>
              <a:buChar char="•"/>
            </a:pPr>
            <a:endParaRPr lang="en-US" altLang="en-US" sz="2100" dirty="0" smtClean="0"/>
          </a:p>
          <a:p>
            <a:pPr>
              <a:lnSpc>
                <a:spcPct val="80000"/>
              </a:lnSpc>
              <a:buFontTx/>
              <a:buChar char="•"/>
            </a:pPr>
            <a:r>
              <a:rPr lang="en-US" altLang="en-US" sz="2100" dirty="0" smtClean="0"/>
              <a:t>Odyssey </a:t>
            </a:r>
            <a:r>
              <a:rPr lang="en-US" altLang="en-US" sz="2100" dirty="0" smtClean="0"/>
              <a:t>of the Mind started in WI in 1983</a:t>
            </a:r>
          </a:p>
          <a:p>
            <a:pPr>
              <a:lnSpc>
                <a:spcPct val="80000"/>
              </a:lnSpc>
              <a:buFontTx/>
              <a:buNone/>
            </a:pPr>
            <a:endParaRPr lang="en-US" altLang="en-US" sz="2100" dirty="0" smtClean="0"/>
          </a:p>
          <a:p>
            <a:pPr>
              <a:lnSpc>
                <a:spcPct val="80000"/>
              </a:lnSpc>
              <a:buFontTx/>
              <a:buChar char="•"/>
            </a:pPr>
            <a:r>
              <a:rPr lang="en-US" altLang="en-US" sz="2100" dirty="0" smtClean="0"/>
              <a:t>Creativity Unlimited in Wisconsin (CUW) is a  non-profit 501(c)(3) organization that provides the Odyssey of the Mind program in WI.</a:t>
            </a:r>
          </a:p>
          <a:p>
            <a:pPr>
              <a:lnSpc>
                <a:spcPct val="80000"/>
              </a:lnSpc>
              <a:buFontTx/>
              <a:buNone/>
            </a:pPr>
            <a:endParaRPr lang="en-US" altLang="en-US" sz="2100" dirty="0" smtClean="0"/>
          </a:p>
          <a:p>
            <a:pPr>
              <a:lnSpc>
                <a:spcPct val="80000"/>
              </a:lnSpc>
              <a:buFontTx/>
              <a:buChar char="•"/>
            </a:pPr>
            <a:r>
              <a:rPr lang="en-US" altLang="en-US" sz="2100" dirty="0" smtClean="0"/>
              <a:t>Creativity Unlimited in Wisconsin is an affiliate of Creative Opportunities Unlimited, a 501(c)(3) non-profit organization.</a:t>
            </a:r>
          </a:p>
          <a:p>
            <a:pPr>
              <a:lnSpc>
                <a:spcPct val="80000"/>
              </a:lnSpc>
              <a:buFontTx/>
              <a:buNone/>
            </a:pPr>
            <a:endParaRPr lang="en-US" altLang="en-US" sz="2100" dirty="0" smtClean="0"/>
          </a:p>
          <a:p>
            <a:pPr>
              <a:lnSpc>
                <a:spcPct val="80000"/>
              </a:lnSpc>
              <a:buFontTx/>
              <a:buChar char="•"/>
            </a:pPr>
            <a:r>
              <a:rPr lang="en-US" altLang="en-US" sz="2100" dirty="0" smtClean="0"/>
              <a:t>ALL Volunteer run</a:t>
            </a:r>
          </a:p>
          <a:p>
            <a:pPr>
              <a:lnSpc>
                <a:spcPct val="80000"/>
              </a:lnSpc>
              <a:buFontTx/>
              <a:buNone/>
            </a:pPr>
            <a:endParaRPr lang="en-US" altLang="en-US" sz="2100" dirty="0" smtClean="0"/>
          </a:p>
          <a:p>
            <a:pPr marL="0" indent="0">
              <a:lnSpc>
                <a:spcPct val="80000"/>
              </a:lnSpc>
              <a:buNone/>
            </a:pPr>
            <a:endParaRPr lang="en-US" altLang="en-US" sz="21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53251" name="Rectangle 2"/>
          <p:cNvSpPr>
            <a:spLocks noGrp="1"/>
          </p:cNvSpPr>
          <p:nvPr>
            <p:ph type="title" idx="4294967295"/>
          </p:nvPr>
        </p:nvSpPr>
        <p:spPr>
          <a:xfrm>
            <a:off x="612775" y="228600"/>
            <a:ext cx="8153400" cy="990600"/>
          </a:xfrm>
        </p:spPr>
        <p:txBody>
          <a:bodyPr/>
          <a:lstStyle/>
          <a:p>
            <a:pPr eaLnBrk="1" hangingPunct="1"/>
            <a:r>
              <a:rPr lang="en-US" altLang="en-US" smtClean="0"/>
              <a:t>Tournaments </a:t>
            </a:r>
            <a:r>
              <a:rPr lang="en-US" altLang="en-US" sz="1800" i="1" smtClean="0"/>
              <a:t>Continued…</a:t>
            </a:r>
          </a:p>
        </p:txBody>
      </p:sp>
      <p:sp>
        <p:nvSpPr>
          <p:cNvPr id="53252" name="Rectangle 3"/>
          <p:cNvSpPr>
            <a:spLocks noGrp="1"/>
          </p:cNvSpPr>
          <p:nvPr>
            <p:ph sz="quarter" idx="4294967295"/>
          </p:nvPr>
        </p:nvSpPr>
        <p:spPr>
          <a:xfrm>
            <a:off x="1066800" y="1600200"/>
            <a:ext cx="7699375" cy="1219200"/>
          </a:xfrm>
        </p:spPr>
        <p:txBody>
          <a:bodyPr/>
          <a:lstStyle/>
          <a:p>
            <a:pPr algn="ctr" eaLnBrk="1" hangingPunct="1">
              <a:lnSpc>
                <a:spcPct val="80000"/>
              </a:lnSpc>
              <a:spcBef>
                <a:spcPts val="600"/>
              </a:spcBef>
              <a:buSzTx/>
              <a:buFontTx/>
              <a:buNone/>
            </a:pPr>
            <a:r>
              <a:rPr lang="en-US" altLang="en-US" sz="3600" smtClean="0"/>
              <a:t>Every team presenting </a:t>
            </a:r>
          </a:p>
          <a:p>
            <a:pPr algn="ctr" eaLnBrk="1" hangingPunct="1">
              <a:lnSpc>
                <a:spcPct val="80000"/>
              </a:lnSpc>
              <a:spcBef>
                <a:spcPts val="600"/>
              </a:spcBef>
              <a:buSzTx/>
              <a:buFontTx/>
              <a:buNone/>
            </a:pPr>
            <a:r>
              <a:rPr lang="en-US" altLang="en-US" sz="3600" smtClean="0"/>
              <a:t>a solution is a winner!</a:t>
            </a:r>
          </a:p>
          <a:p>
            <a:pPr eaLnBrk="1" hangingPunct="1">
              <a:lnSpc>
                <a:spcPct val="80000"/>
              </a:lnSpc>
              <a:spcBef>
                <a:spcPts val="600"/>
              </a:spcBef>
              <a:buSzTx/>
              <a:buFontTx/>
              <a:buNone/>
            </a:pPr>
            <a:endParaRPr lang="en-US" altLang="en-US" sz="2200" smtClean="0"/>
          </a:p>
        </p:txBody>
      </p:sp>
      <p:pic>
        <p:nvPicPr>
          <p:cNvPr id="5325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724400"/>
            <a:ext cx="88741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p:cNvSpPr>
            <a:spLocks noChangeArrowheads="1"/>
          </p:cNvSpPr>
          <p:nvPr/>
        </p:nvSpPr>
        <p:spPr bwMode="auto">
          <a:xfrm>
            <a:off x="685800" y="3048000"/>
            <a:ext cx="6858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lnSpc>
                <a:spcPct val="80000"/>
              </a:lnSpc>
              <a:spcBef>
                <a:spcPts val="600"/>
              </a:spcBef>
              <a:buClrTx/>
              <a:buSzTx/>
              <a:buFontTx/>
              <a:buNone/>
            </a:pPr>
            <a:r>
              <a:rPr lang="en-US" altLang="en-US" sz="2200"/>
              <a:t>However, because a competition model is used, teams are judged for how well and how creatively they satisfy the problem criteria. Only one team per division is awarded 1</a:t>
            </a:r>
            <a:r>
              <a:rPr lang="en-US" altLang="en-US" sz="2200" baseline="30000"/>
              <a:t>st</a:t>
            </a:r>
            <a:r>
              <a:rPr lang="en-US" altLang="en-US" sz="2200"/>
              <a:t> Place overall for each LT Problem.</a:t>
            </a:r>
          </a:p>
          <a:p>
            <a:pPr eaLnBrk="1" hangingPunct="1">
              <a:lnSpc>
                <a:spcPct val="80000"/>
              </a:lnSpc>
              <a:spcBef>
                <a:spcPts val="600"/>
              </a:spcBef>
              <a:buClrTx/>
              <a:buSzTx/>
              <a:buFontTx/>
              <a:buNone/>
            </a:pPr>
            <a:endParaRPr lang="en-US" altLang="en-US" sz="2200"/>
          </a:p>
          <a:p>
            <a:pPr eaLnBrk="1" hangingPunct="1">
              <a:lnSpc>
                <a:spcPct val="80000"/>
              </a:lnSpc>
              <a:spcBef>
                <a:spcPts val="600"/>
              </a:spcBef>
              <a:buClrTx/>
              <a:buSzTx/>
              <a:buFontTx/>
              <a:buNone/>
            </a:pPr>
            <a:r>
              <a:rPr lang="en-US" altLang="en-US" sz="2200"/>
              <a:t>1</a:t>
            </a:r>
            <a:r>
              <a:rPr lang="en-US" altLang="en-US" sz="2200" baseline="30000"/>
              <a:t>st</a:t>
            </a:r>
            <a:r>
              <a:rPr lang="en-US" altLang="en-US" sz="2200"/>
              <a:t> Place teams and Ranatra Fusca recipients are invited to attend the World Finals (the policies of your school or local association may vary).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2" name="Rectangle 2"/>
          <p:cNvSpPr>
            <a:spLocks noGrp="1"/>
          </p:cNvSpPr>
          <p:nvPr>
            <p:ph type="title" idx="4294967295"/>
          </p:nvPr>
        </p:nvSpPr>
        <p:spPr>
          <a:xfrm>
            <a:off x="612775" y="228600"/>
            <a:ext cx="8153400" cy="990600"/>
          </a:xfrm>
        </p:spPr>
        <p:txBody>
          <a:bodyPr>
            <a:normAutofit fontScale="90000"/>
          </a:bodyPr>
          <a:lstStyle/>
          <a:p>
            <a:pPr eaLnBrk="1" fontAlgn="auto" hangingPunct="1">
              <a:spcAft>
                <a:spcPts val="0"/>
              </a:spcAft>
              <a:defRPr/>
            </a:pPr>
            <a:r>
              <a:rPr lang="en-US" dirty="0"/>
              <a:t>What do coaches do on tournament day?</a:t>
            </a:r>
          </a:p>
        </p:txBody>
      </p:sp>
      <p:sp>
        <p:nvSpPr>
          <p:cNvPr id="54276"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Char char="•"/>
            </a:pPr>
            <a:r>
              <a:rPr lang="en-US" altLang="en-US" sz="2200" smtClean="0"/>
              <a:t>Pick up your team’s registration packet.  Read through it and determine your schedule for the day.</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Get your team to the Long Term Staging Area about 15 min</a:t>
            </a:r>
            <a:br>
              <a:rPr lang="en-US" altLang="en-US" sz="2200" smtClean="0"/>
            </a:br>
            <a:r>
              <a:rPr lang="en-US" altLang="en-US" sz="2200" smtClean="0"/>
              <a:t>prior to their scheduled LT competition time.</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Get your team to the Spontaneous Holding Area about 15 min prior to their scheduled Spontaneous competition time.</a:t>
            </a:r>
          </a:p>
          <a:p>
            <a:pPr lvl="1" eaLnBrk="1" hangingPunct="1">
              <a:lnSpc>
                <a:spcPct val="80000"/>
              </a:lnSpc>
              <a:spcBef>
                <a:spcPts val="600"/>
              </a:spcBef>
              <a:buFontTx/>
              <a:buNone/>
            </a:pPr>
            <a:r>
              <a:rPr lang="en-US" altLang="en-US" sz="1800" smtClean="0"/>
              <a:t>(Parents and other supporters should not accompany the team.)</a:t>
            </a:r>
          </a:p>
          <a:p>
            <a:pPr lvl="1" eaLnBrk="1" hangingPunct="1">
              <a:lnSpc>
                <a:spcPct val="80000"/>
              </a:lnSpc>
              <a:spcBef>
                <a:spcPts val="600"/>
              </a:spcBef>
              <a:buFontTx/>
              <a:buNone/>
            </a:pPr>
            <a:endParaRPr lang="en-US" altLang="en-US" sz="1800" smtClean="0"/>
          </a:p>
          <a:p>
            <a:pPr eaLnBrk="1" hangingPunct="1">
              <a:lnSpc>
                <a:spcPct val="80000"/>
              </a:lnSpc>
              <a:spcBef>
                <a:spcPts val="600"/>
              </a:spcBef>
              <a:buSzTx/>
              <a:buFontTx/>
              <a:buChar char="•"/>
            </a:pPr>
            <a:r>
              <a:rPr lang="en-US" altLang="en-US" sz="2200" smtClean="0"/>
              <a:t>Enjoy your team…</a:t>
            </a:r>
          </a:p>
          <a:p>
            <a:pPr eaLnBrk="1" hangingPunct="1">
              <a:lnSpc>
                <a:spcPct val="80000"/>
              </a:lnSpc>
              <a:spcBef>
                <a:spcPts val="600"/>
              </a:spcBef>
              <a:buSzTx/>
              <a:buFontTx/>
              <a:buChar char="•"/>
            </a:pPr>
            <a:r>
              <a:rPr lang="en-US" altLang="en-US" sz="2200" smtClean="0"/>
              <a:t>Enjoy other teams…</a:t>
            </a:r>
          </a:p>
          <a:p>
            <a:pPr eaLnBrk="1" hangingPunct="1">
              <a:lnSpc>
                <a:spcPct val="80000"/>
              </a:lnSpc>
              <a:spcBef>
                <a:spcPts val="600"/>
              </a:spcBef>
              <a:buSzTx/>
              <a:buFontTx/>
              <a:buChar char="•"/>
            </a:pPr>
            <a:r>
              <a:rPr lang="en-US" altLang="en-US" sz="2200" smtClean="0"/>
              <a:t>Enjoy the day…</a:t>
            </a:r>
          </a:p>
          <a:p>
            <a:pPr eaLnBrk="1" hangingPunct="1">
              <a:lnSpc>
                <a:spcPct val="80000"/>
              </a:lnSpc>
              <a:spcBef>
                <a:spcPts val="600"/>
              </a:spcBef>
              <a:buSzTx/>
              <a:buFontTx/>
              <a:buChar char="•"/>
            </a:pPr>
            <a:r>
              <a:rPr lang="en-US" altLang="en-US" sz="2200" smtClean="0"/>
              <a:t>Start planning for next year…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9/1/2009</a:t>
            </a:r>
          </a:p>
        </p:txBody>
      </p:sp>
      <p:sp>
        <p:nvSpPr>
          <p:cNvPr id="5529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2" name="Rectangle 2"/>
          <p:cNvSpPr>
            <a:spLocks noGrp="1"/>
          </p:cNvSpPr>
          <p:nvPr>
            <p:ph type="title" idx="4294967295"/>
          </p:nvPr>
        </p:nvSpPr>
        <p:spPr>
          <a:xfrm>
            <a:off x="612775" y="228600"/>
            <a:ext cx="8153400" cy="990600"/>
          </a:xfrm>
        </p:spPr>
        <p:txBody>
          <a:bodyPr>
            <a:normAutofit fontScale="90000"/>
          </a:bodyPr>
          <a:lstStyle/>
          <a:p>
            <a:pPr eaLnBrk="1" fontAlgn="auto" hangingPunct="1">
              <a:spcAft>
                <a:spcPts val="0"/>
              </a:spcAft>
              <a:defRPr/>
            </a:pPr>
            <a:r>
              <a:rPr lang="en-US" dirty="0"/>
              <a:t>Odyssey of the Mind Recognition</a:t>
            </a:r>
          </a:p>
        </p:txBody>
      </p:sp>
      <p:sp>
        <p:nvSpPr>
          <p:cNvPr id="55301"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None/>
            </a:pPr>
            <a:r>
              <a:rPr lang="en-US" altLang="en-US" sz="2200" smtClean="0"/>
              <a:t>OMER Award</a:t>
            </a:r>
            <a:br>
              <a:rPr lang="en-US" altLang="en-US" sz="2200" smtClean="0"/>
            </a:br>
            <a:r>
              <a:rPr lang="en-US" altLang="en-US" sz="1800" smtClean="0"/>
              <a:t>Recognizes teams or individuals who demonstrate outstanding sportsmanship, exemplary behavior, and exceptional talent.</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None/>
            </a:pPr>
            <a:r>
              <a:rPr lang="en-US" altLang="en-US" sz="2200" smtClean="0"/>
              <a:t>Ranatra Fusca</a:t>
            </a:r>
          </a:p>
          <a:p>
            <a:pPr eaLnBrk="1" hangingPunct="1">
              <a:lnSpc>
                <a:spcPct val="80000"/>
              </a:lnSpc>
              <a:spcBef>
                <a:spcPts val="600"/>
              </a:spcBef>
              <a:buSzTx/>
              <a:buFontTx/>
              <a:buNone/>
            </a:pPr>
            <a:r>
              <a:rPr lang="en-US" altLang="en-US" sz="1800" smtClean="0"/>
              <a:t>	Presented to teams or individuals who exhibit exceptional creativity, either through some aspect of their problem solution, or an extraordinary idea beyond the problem solution. </a:t>
            </a:r>
          </a:p>
        </p:txBody>
      </p:sp>
      <p:pic>
        <p:nvPicPr>
          <p:cNvPr id="553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88" y="4038600"/>
            <a:ext cx="2498725" cy="256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3" name="Rectangle 5"/>
          <p:cNvSpPr>
            <a:spLocks noChangeArrowheads="1"/>
          </p:cNvSpPr>
          <p:nvPr/>
        </p:nvSpPr>
        <p:spPr bwMode="auto">
          <a:xfrm>
            <a:off x="609600" y="4114800"/>
            <a:ext cx="548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lnSpc>
                <a:spcPct val="90000"/>
              </a:lnSpc>
              <a:spcBef>
                <a:spcPct val="0"/>
              </a:spcBef>
              <a:buClrTx/>
              <a:buSzTx/>
              <a:buFontTx/>
              <a:buNone/>
            </a:pPr>
            <a:r>
              <a:rPr lang="en-US" altLang="en-US" sz="2200"/>
              <a:t>Tournament Placements are determined by total score </a:t>
            </a:r>
            <a:r>
              <a:rPr lang="en-US" altLang="en-US" sz="1800"/>
              <a:t>(see slide 16)</a:t>
            </a:r>
            <a:r>
              <a:rPr lang="en-US" altLang="en-US" sz="2200"/>
              <a:t>. </a:t>
            </a:r>
          </a:p>
          <a:p>
            <a:pPr eaLnBrk="1" hangingPunct="1">
              <a:lnSpc>
                <a:spcPct val="90000"/>
              </a:lnSpc>
              <a:spcBef>
                <a:spcPct val="0"/>
              </a:spcBef>
              <a:buClrTx/>
              <a:buSzTx/>
              <a:buFontTx/>
              <a:buNone/>
            </a:pPr>
            <a:endParaRPr lang="en-US" altLang="en-US" sz="2200"/>
          </a:p>
          <a:p>
            <a:pPr eaLnBrk="1" hangingPunct="1">
              <a:lnSpc>
                <a:spcPct val="90000"/>
              </a:lnSpc>
              <a:spcBef>
                <a:spcPct val="0"/>
              </a:spcBef>
              <a:buClrTx/>
              <a:buSzTx/>
              <a:buFontTx/>
              <a:buNone/>
            </a:pPr>
            <a:r>
              <a:rPr lang="en-US" altLang="en-US" sz="2200"/>
              <a:t>Teams tie if there is less than a 1 point difference.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More Resources</a:t>
            </a:r>
          </a:p>
        </p:txBody>
      </p:sp>
      <p:sp>
        <p:nvSpPr>
          <p:cNvPr id="56323" name="Content Placeholder 2"/>
          <p:cNvSpPr>
            <a:spLocks noGrp="1"/>
          </p:cNvSpPr>
          <p:nvPr>
            <p:ph idx="1"/>
          </p:nvPr>
        </p:nvSpPr>
        <p:spPr/>
        <p:txBody>
          <a:bodyPr/>
          <a:lstStyle/>
          <a:p>
            <a:pPr>
              <a:buFont typeface="Arial" charset="0"/>
              <a:buChar char="•"/>
            </a:pPr>
            <a:r>
              <a:rPr lang="en-US" altLang="en-US" dirty="0" smtClean="0"/>
              <a:t>Other coaches</a:t>
            </a:r>
          </a:p>
          <a:p>
            <a:pPr>
              <a:buFont typeface="Arial" charset="0"/>
              <a:buChar char="•"/>
            </a:pPr>
            <a:r>
              <a:rPr lang="en-US" altLang="en-US" dirty="0" smtClean="0"/>
              <a:t>WI website &amp; local </a:t>
            </a:r>
            <a:r>
              <a:rPr lang="en-US" altLang="en-US" dirty="0" smtClean="0"/>
              <a:t>association</a:t>
            </a:r>
          </a:p>
          <a:p>
            <a:pPr marL="366713" lvl="1" indent="0">
              <a:buNone/>
            </a:pPr>
            <a:r>
              <a:rPr lang="en-US" altLang="en-US" u="sng" dirty="0">
                <a:solidFill>
                  <a:srgbClr val="0070C0"/>
                </a:solidFill>
              </a:rPr>
              <a:t>http://wi.odysseyofthemind.org/</a:t>
            </a:r>
            <a:endParaRPr lang="en-US" altLang="en-US" u="sng" dirty="0" smtClean="0">
              <a:solidFill>
                <a:srgbClr val="0070C0"/>
              </a:solidFill>
            </a:endParaRPr>
          </a:p>
          <a:p>
            <a:pPr>
              <a:buFont typeface="Arial" charset="0"/>
              <a:buChar char="•"/>
            </a:pPr>
            <a:r>
              <a:rPr lang="en-US" altLang="en-US" dirty="0" smtClean="0"/>
              <a:t>Other state websites</a:t>
            </a:r>
          </a:p>
          <a:p>
            <a:pPr>
              <a:buFont typeface="Arial" charset="0"/>
              <a:buChar char="•"/>
            </a:pPr>
            <a:r>
              <a:rPr lang="en-US" altLang="en-US" dirty="0" smtClean="0"/>
              <a:t>International program headquarters</a:t>
            </a:r>
          </a:p>
          <a:p>
            <a:pPr>
              <a:buFont typeface="Arial" charset="0"/>
              <a:buChar char="•"/>
            </a:pPr>
            <a:r>
              <a:rPr lang="en-US" altLang="en-US" dirty="0" smtClean="0"/>
              <a:t>Problem procedures (usually in late Feb. </a:t>
            </a:r>
            <a:r>
              <a:rPr lang="en-US" altLang="en-US" smtClean="0"/>
              <a:t>newsletter)</a:t>
            </a:r>
            <a:endParaRPr lang="en-US" altLang="en-US" dirty="0" smtClean="0"/>
          </a:p>
          <a:p>
            <a:endParaRPr lang="en-US" altLang="en-US" dirty="0" smtClean="0"/>
          </a:p>
          <a:p>
            <a:endParaRPr lang="en-US" altLang="en-US" dirty="0" smtClean="0"/>
          </a:p>
        </p:txBody>
      </p:sp>
      <p:sp>
        <p:nvSpPr>
          <p:cNvPr id="563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9A6F6701-9A8A-4EA2-AA22-4A1E050B7803}" type="datetime7">
              <a:rPr lang="en-US" altLang="en-US" sz="1400" smtClean="0">
                <a:solidFill>
                  <a:schemeClr val="tx2"/>
                </a:solidFill>
              </a:rPr>
              <a:pPr eaLnBrk="1" hangingPunct="1">
                <a:spcBef>
                  <a:spcPct val="0"/>
                </a:spcBef>
                <a:buClrTx/>
                <a:buSzTx/>
                <a:buFontTx/>
                <a:buNone/>
              </a:pPr>
              <a:t>Oct-13</a:t>
            </a:fld>
            <a:r>
              <a:rPr lang="en-US" altLang="en-US" sz="1400" smtClean="0">
                <a:solidFill>
                  <a:schemeClr val="tx2"/>
                </a:solidFill>
              </a:rPr>
              <a:t>9/1/2009</a:t>
            </a:r>
          </a:p>
        </p:txBody>
      </p:sp>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57347" name="Rectangle 2"/>
          <p:cNvSpPr>
            <a:spLocks noGrp="1"/>
          </p:cNvSpPr>
          <p:nvPr>
            <p:ph type="title" idx="4294967295"/>
          </p:nvPr>
        </p:nvSpPr>
        <p:spPr>
          <a:xfrm>
            <a:off x="612775" y="228600"/>
            <a:ext cx="8153400" cy="990600"/>
          </a:xfrm>
        </p:spPr>
        <p:txBody>
          <a:bodyPr/>
          <a:lstStyle/>
          <a:p>
            <a:pPr eaLnBrk="1" hangingPunct="1"/>
            <a:r>
              <a:rPr lang="en-US" altLang="en-US" smtClean="0"/>
              <a:t>Contact Us</a:t>
            </a:r>
          </a:p>
        </p:txBody>
      </p:sp>
      <p:sp>
        <p:nvSpPr>
          <p:cNvPr id="57348"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 typeface="Wingdings" pitchFamily="2" charset="2"/>
              <a:buNone/>
            </a:pPr>
            <a:r>
              <a:rPr lang="en-US" altLang="en-US" sz="2200" smtClean="0"/>
              <a:t>For more information, or to register:</a:t>
            </a:r>
          </a:p>
          <a:p>
            <a:pPr eaLnBrk="1" hangingPunct="1">
              <a:lnSpc>
                <a:spcPct val="80000"/>
              </a:lnSpc>
              <a:spcBef>
                <a:spcPts val="600"/>
              </a:spcBef>
              <a:buSzTx/>
              <a:buFont typeface="Wingdings" pitchFamily="2" charset="2"/>
              <a:buNone/>
            </a:pPr>
            <a:endParaRPr lang="en-US" altLang="en-US" sz="2200" smtClean="0"/>
          </a:p>
          <a:p>
            <a:pPr eaLnBrk="1" hangingPunct="1">
              <a:lnSpc>
                <a:spcPct val="80000"/>
              </a:lnSpc>
              <a:spcBef>
                <a:spcPts val="600"/>
              </a:spcBef>
              <a:buSzTx/>
              <a:buFont typeface="Wingdings" pitchFamily="2" charset="2"/>
              <a:buNone/>
            </a:pPr>
            <a:r>
              <a:rPr lang="en-US" altLang="en-US" sz="2200" smtClean="0"/>
              <a:t>Wisconsin site:	</a:t>
            </a:r>
            <a:r>
              <a:rPr lang="en-US" altLang="en-US" sz="2200" smtClean="0">
                <a:hlinkClick r:id="rId2"/>
              </a:rPr>
              <a:t>http://wi.odysseyofthemind.org</a:t>
            </a:r>
            <a:endParaRPr lang="en-US" altLang="en-US" sz="2200" smtClean="0"/>
          </a:p>
          <a:p>
            <a:pPr eaLnBrk="1" hangingPunct="1">
              <a:lnSpc>
                <a:spcPct val="80000"/>
              </a:lnSpc>
              <a:spcBef>
                <a:spcPts val="600"/>
              </a:spcBef>
              <a:buSzTx/>
              <a:buFont typeface="Wingdings" pitchFamily="2" charset="2"/>
              <a:buNone/>
            </a:pPr>
            <a:endParaRPr lang="en-US" altLang="en-US" sz="2200" smtClean="0"/>
          </a:p>
          <a:p>
            <a:pPr eaLnBrk="1" hangingPunct="1">
              <a:lnSpc>
                <a:spcPct val="80000"/>
              </a:lnSpc>
              <a:spcBef>
                <a:spcPts val="600"/>
              </a:spcBef>
              <a:buSzTx/>
              <a:buFont typeface="Wingdings" pitchFamily="2" charset="2"/>
              <a:buNone/>
            </a:pPr>
            <a:r>
              <a:rPr lang="en-US" altLang="en-US" sz="2200" smtClean="0"/>
              <a:t>International site:	</a:t>
            </a:r>
            <a:r>
              <a:rPr lang="en-US" altLang="en-US" sz="2200" smtClean="0">
                <a:hlinkClick r:id="rId3"/>
              </a:rPr>
              <a:t>http://www.odysseyofthemind.com</a:t>
            </a:r>
            <a:endParaRPr lang="en-US" altLang="en-US" sz="2200" smtClean="0"/>
          </a:p>
          <a:p>
            <a:pPr marL="347663" lvl="1" indent="0" eaLnBrk="1" hangingPunct="1">
              <a:lnSpc>
                <a:spcPct val="80000"/>
              </a:lnSpc>
              <a:spcBef>
                <a:spcPts val="600"/>
              </a:spcBef>
              <a:buFontTx/>
              <a:buNone/>
            </a:pPr>
            <a:endParaRPr lang="en-US" altLang="en-US" sz="1800" smtClean="0"/>
          </a:p>
          <a:p>
            <a:pPr marL="347663" lvl="1" indent="0" eaLnBrk="1" hangingPunct="1">
              <a:lnSpc>
                <a:spcPct val="80000"/>
              </a:lnSpc>
              <a:spcBef>
                <a:spcPts val="600"/>
              </a:spcBef>
              <a:buFontTx/>
              <a:buNone/>
            </a:pPr>
            <a:r>
              <a:rPr lang="en-US" altLang="en-US" sz="1800" smtClean="0"/>
              <a:t>OOTM Headquarters </a:t>
            </a:r>
            <a:br>
              <a:rPr lang="en-US" altLang="en-US" sz="1800" smtClean="0"/>
            </a:br>
            <a:r>
              <a:rPr lang="en-US" altLang="en-US" sz="1800" smtClean="0"/>
              <a:t>c/o Creative Competitions, Inc. </a:t>
            </a:r>
            <a:br>
              <a:rPr lang="en-US" altLang="en-US" sz="1800" smtClean="0"/>
            </a:br>
            <a:r>
              <a:rPr lang="en-US" altLang="en-US" sz="1800" smtClean="0"/>
              <a:t>406 Ganttown Road</a:t>
            </a:r>
            <a:br>
              <a:rPr lang="en-US" altLang="en-US" sz="1800" smtClean="0"/>
            </a:br>
            <a:r>
              <a:rPr lang="en-US" altLang="en-US" sz="1800" smtClean="0"/>
              <a:t>Sewell, NJ 08080</a:t>
            </a:r>
          </a:p>
          <a:p>
            <a:pPr marL="347663" lvl="1" indent="0" eaLnBrk="1" hangingPunct="1">
              <a:lnSpc>
                <a:spcPct val="80000"/>
              </a:lnSpc>
              <a:spcBef>
                <a:spcPct val="0"/>
              </a:spcBef>
              <a:buFontTx/>
              <a:buNone/>
            </a:pPr>
            <a:r>
              <a:rPr lang="en-US" altLang="en-US" sz="1800" smtClean="0"/>
              <a:t/>
            </a:r>
            <a:br>
              <a:rPr lang="en-US" altLang="en-US" sz="1800" smtClean="0"/>
            </a:br>
            <a:endParaRPr lang="en-US" altLang="en-US" sz="1800" smtClean="0"/>
          </a:p>
          <a:p>
            <a:pPr eaLnBrk="1" hangingPunct="1">
              <a:lnSpc>
                <a:spcPct val="80000"/>
              </a:lnSpc>
              <a:spcBef>
                <a:spcPts val="600"/>
              </a:spcBef>
              <a:buSzTx/>
              <a:buFont typeface="Wingdings" pitchFamily="2" charset="2"/>
              <a:buNone/>
            </a:pPr>
            <a:r>
              <a:rPr lang="en-US" altLang="en-US" sz="2200" smtClean="0"/>
              <a:t/>
            </a:r>
            <a:br>
              <a:rPr lang="en-US" altLang="en-US" sz="2200" smtClean="0"/>
            </a:br>
            <a:endParaRPr lang="en-US" altLang="en-US" sz="2200" smtClean="0"/>
          </a:p>
          <a:p>
            <a:pPr eaLnBrk="1" hangingPunct="1">
              <a:lnSpc>
                <a:spcPct val="80000"/>
              </a:lnSpc>
              <a:spcBef>
                <a:spcPts val="600"/>
              </a:spcBef>
              <a:buSzTx/>
              <a:buFont typeface="Wingdings" pitchFamily="2" charset="2"/>
              <a:buNone/>
            </a:pPr>
            <a:endParaRPr lang="en-US" altLang="en-US" sz="2200" smtClean="0"/>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endParaRPr lang="en-US" altLang="en-US" sz="2200" smtClean="0"/>
          </a:p>
        </p:txBody>
      </p:sp>
      <p:sp>
        <p:nvSpPr>
          <p:cNvPr id="57349" name="Rectangle 5"/>
          <p:cNvSpPr>
            <a:spLocks noChangeArrowheads="1"/>
          </p:cNvSpPr>
          <p:nvPr/>
        </p:nvSpPr>
        <p:spPr bwMode="auto">
          <a:xfrm>
            <a:off x="4191000" y="4267200"/>
            <a:ext cx="4572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lvl="1" eaLnBrk="1" hangingPunct="1">
              <a:lnSpc>
                <a:spcPct val="80000"/>
              </a:lnSpc>
              <a:spcBef>
                <a:spcPct val="0"/>
              </a:spcBef>
              <a:buClrTx/>
              <a:buSzTx/>
              <a:buFontTx/>
              <a:buNone/>
            </a:pPr>
            <a:r>
              <a:rPr lang="en-US" altLang="en-US" sz="1800"/>
              <a:t>	Tel:	(856) 256-2797</a:t>
            </a:r>
          </a:p>
          <a:p>
            <a:pPr lvl="1" eaLnBrk="1" hangingPunct="1">
              <a:lnSpc>
                <a:spcPct val="80000"/>
              </a:lnSpc>
              <a:spcBef>
                <a:spcPct val="0"/>
              </a:spcBef>
              <a:buClrTx/>
              <a:buSzTx/>
              <a:buFontTx/>
              <a:buNone/>
            </a:pPr>
            <a:r>
              <a:rPr lang="en-US" altLang="en-US" sz="1800"/>
              <a:t>	Fax:  	(856) 256-2798</a:t>
            </a:r>
          </a:p>
          <a:p>
            <a:pPr lvl="1" eaLnBrk="1" hangingPunct="1">
              <a:lnSpc>
                <a:spcPct val="80000"/>
              </a:lnSpc>
              <a:spcBef>
                <a:spcPct val="0"/>
              </a:spcBef>
              <a:buClrTx/>
              <a:buSzTx/>
              <a:buFontTx/>
              <a:buNone/>
            </a:pPr>
            <a:r>
              <a:rPr lang="en-US" altLang="en-US" sz="1800"/>
              <a:t>	Email: 	info@odysseyofthemind.org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58371" name="Rectangle 2"/>
          <p:cNvSpPr>
            <a:spLocks noGrp="1"/>
          </p:cNvSpPr>
          <p:nvPr>
            <p:ph type="title" idx="4294967295"/>
          </p:nvPr>
        </p:nvSpPr>
        <p:spPr>
          <a:xfrm>
            <a:off x="612775" y="228600"/>
            <a:ext cx="8153400" cy="990600"/>
          </a:xfrm>
        </p:spPr>
        <p:txBody>
          <a:bodyPr/>
          <a:lstStyle/>
          <a:p>
            <a:pPr eaLnBrk="1" hangingPunct="1"/>
            <a:r>
              <a:rPr lang="en-US" altLang="en-US" smtClean="0"/>
              <a:t>Odyssey of the Mind</a:t>
            </a:r>
          </a:p>
        </p:txBody>
      </p:sp>
      <p:pic>
        <p:nvPicPr>
          <p:cNvPr id="58372"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871788" y="1762125"/>
            <a:ext cx="3400425" cy="3495675"/>
          </a:xfrm>
          <a:noFill/>
        </p:spPr>
      </p:pic>
      <p:sp>
        <p:nvSpPr>
          <p:cNvPr id="5" name="Text Box 4"/>
          <p:cNvSpPr txBox="1">
            <a:spLocks/>
          </p:cNvSpPr>
          <p:nvPr/>
        </p:nvSpPr>
        <p:spPr>
          <a:xfrm>
            <a:off x="381000" y="4953000"/>
            <a:ext cx="8229600" cy="1143000"/>
          </a:xfrm>
          <a:prstGeom prst="rect">
            <a:avLst/>
          </a:prstGeom>
        </p:spPr>
        <p:txBody>
          <a:bodyPr anchor="ctr">
            <a:normAutofit/>
          </a:bodyPr>
          <a:lstStyle/>
          <a:p>
            <a:pPr algn="ctr" fontAlgn="auto">
              <a:spcAft>
                <a:spcPts val="0"/>
              </a:spcAft>
              <a:defRPr/>
            </a:pPr>
            <a:r>
              <a:rPr lang="en-US" sz="4400" dirty="0">
                <a:latin typeface="+mj-lt"/>
                <a:ea typeface="+mj-ea"/>
                <a:cs typeface="+mj-cs"/>
              </a:rPr>
              <a:t>Be Creative!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2" name="Rectangle 2"/>
          <p:cNvSpPr>
            <a:spLocks noGrp="1"/>
          </p:cNvSpPr>
          <p:nvPr>
            <p:ph type="title" idx="4294967295"/>
          </p:nvPr>
        </p:nvSpPr>
        <p:spPr>
          <a:xfrm>
            <a:off x="612775" y="228600"/>
            <a:ext cx="8153400" cy="990600"/>
          </a:xfrm>
        </p:spPr>
        <p:txBody>
          <a:bodyPr>
            <a:normAutofit fontScale="90000"/>
          </a:bodyPr>
          <a:lstStyle/>
          <a:p>
            <a:pPr eaLnBrk="1" fontAlgn="auto" hangingPunct="1">
              <a:spcAft>
                <a:spcPts val="0"/>
              </a:spcAft>
              <a:defRPr/>
            </a:pPr>
            <a:r>
              <a:rPr lang="en-US" dirty="0"/>
              <a:t>Program Structure—Memberships</a:t>
            </a:r>
          </a:p>
        </p:txBody>
      </p:sp>
      <p:sp>
        <p:nvSpPr>
          <p:cNvPr id="8196" name="Rectangle 3"/>
          <p:cNvSpPr>
            <a:spLocks noGrp="1"/>
          </p:cNvSpPr>
          <p:nvPr>
            <p:ph sz="quarter" idx="4294967295"/>
          </p:nvPr>
        </p:nvSpPr>
        <p:spPr>
          <a:xfrm>
            <a:off x="457200" y="1600200"/>
            <a:ext cx="8229600" cy="5105400"/>
          </a:xfrm>
        </p:spPr>
        <p:txBody>
          <a:bodyPr/>
          <a:lstStyle/>
          <a:p>
            <a:pPr eaLnBrk="1" hangingPunct="1">
              <a:lnSpc>
                <a:spcPct val="80000"/>
              </a:lnSpc>
              <a:spcBef>
                <a:spcPts val="600"/>
              </a:spcBef>
              <a:buSzTx/>
              <a:buFontTx/>
              <a:buChar char="•"/>
            </a:pPr>
            <a:r>
              <a:rPr lang="en-US" altLang="en-US" sz="2200" smtClean="0"/>
              <a:t>A membership can belong to: a school, club, church, library, </a:t>
            </a:r>
            <a:br>
              <a:rPr lang="en-US" altLang="en-US" sz="2200" smtClean="0"/>
            </a:br>
            <a:r>
              <a:rPr lang="en-US" altLang="en-US" sz="2200" smtClean="0"/>
              <a:t>community group, home school, etc... </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A membership in Odyssey of the Mind costs $135. </a:t>
            </a:r>
            <a:r>
              <a:rPr lang="en-US" altLang="en-US" sz="2200" smtClean="0">
                <a:hlinkClick r:id="rId3"/>
              </a:rPr>
              <a:t>The application can be found here</a:t>
            </a:r>
            <a:r>
              <a:rPr lang="en-US" altLang="en-US" sz="2200" smtClean="0"/>
              <a:t>.</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The Membership Coordinator receives the problems from the international organization, and information from the Wisconsin Odyssey of the Mind organization. </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State team registration fee</a:t>
            </a:r>
          </a:p>
          <a:p>
            <a:pPr eaLnBrk="1" hangingPunct="1">
              <a:lnSpc>
                <a:spcPct val="80000"/>
              </a:lnSpc>
              <a:spcBef>
                <a:spcPts val="600"/>
              </a:spcBef>
              <a:buSzTx/>
              <a:buFontTx/>
              <a:buNone/>
            </a:pPr>
            <a:endParaRPr lang="en-US" altLang="en-US" sz="2200" smtClean="0"/>
          </a:p>
          <a:p>
            <a:pPr eaLnBrk="1" hangingPunct="1">
              <a:lnSpc>
                <a:spcPct val="80000"/>
              </a:lnSpc>
              <a:spcBef>
                <a:spcPts val="600"/>
              </a:spcBef>
              <a:buSzTx/>
              <a:buFontTx/>
              <a:buChar char="•"/>
            </a:pPr>
            <a:r>
              <a:rPr lang="en-US" altLang="en-US" sz="2200" smtClean="0"/>
              <a:t>Supply one trained judge for the tournament. Teams who do not supply a tournament official will receive a 25 pt spirit of the problem penalty.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9219" name="Rectangle 2"/>
          <p:cNvSpPr>
            <a:spLocks noGrp="1"/>
          </p:cNvSpPr>
          <p:nvPr>
            <p:ph type="title" idx="4294967295"/>
          </p:nvPr>
        </p:nvSpPr>
        <p:spPr>
          <a:xfrm>
            <a:off x="612775" y="228600"/>
            <a:ext cx="8153400" cy="990600"/>
          </a:xfrm>
        </p:spPr>
        <p:txBody>
          <a:bodyPr/>
          <a:lstStyle/>
          <a:p>
            <a:pPr eaLnBrk="1" hangingPunct="1"/>
            <a:r>
              <a:rPr lang="en-US" altLang="en-US" smtClean="0"/>
              <a:t>Memberships &amp; Teams</a:t>
            </a:r>
          </a:p>
        </p:txBody>
      </p:sp>
      <p:sp>
        <p:nvSpPr>
          <p:cNvPr id="9220"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Char char="•"/>
            </a:pPr>
            <a:r>
              <a:rPr lang="en-US" altLang="en-US" sz="2200" smtClean="0"/>
              <a:t>A membership is allowed to field one team per </a:t>
            </a:r>
            <a:br>
              <a:rPr lang="en-US" altLang="en-US" sz="2200" smtClean="0"/>
            </a:br>
            <a:r>
              <a:rPr lang="en-US" altLang="en-US" sz="2200" smtClean="0">
                <a:hlinkClick r:id="rId2"/>
              </a:rPr>
              <a:t>division</a:t>
            </a:r>
            <a:r>
              <a:rPr lang="en-US" altLang="en-US" sz="2200" smtClean="0"/>
              <a:t> per Long-Term problem AND an unlimited number of Primary teams.  Thus:</a:t>
            </a:r>
          </a:p>
          <a:p>
            <a:pPr lvl="1" eaLnBrk="1" hangingPunct="1">
              <a:lnSpc>
                <a:spcPct val="80000"/>
              </a:lnSpc>
              <a:spcBef>
                <a:spcPts val="600"/>
              </a:spcBef>
              <a:buFontTx/>
              <a:buChar char="•"/>
            </a:pPr>
            <a:endParaRPr lang="en-US" altLang="en-US" sz="1800" smtClean="0"/>
          </a:p>
          <a:p>
            <a:pPr lvl="1" eaLnBrk="1" hangingPunct="1">
              <a:lnSpc>
                <a:spcPct val="80000"/>
              </a:lnSpc>
              <a:spcBef>
                <a:spcPts val="600"/>
              </a:spcBef>
              <a:buFontTx/>
              <a:buChar char="•"/>
            </a:pPr>
            <a:r>
              <a:rPr lang="en-US" altLang="en-US" sz="1800" smtClean="0"/>
              <a:t>K-5 School: usually up to 5 teams + unlimited Primary teams</a:t>
            </a:r>
          </a:p>
          <a:p>
            <a:pPr lvl="1" eaLnBrk="1" hangingPunct="1">
              <a:lnSpc>
                <a:spcPct val="80000"/>
              </a:lnSpc>
              <a:spcBef>
                <a:spcPts val="600"/>
              </a:spcBef>
              <a:buFontTx/>
              <a:buChar char="•"/>
            </a:pPr>
            <a:r>
              <a:rPr lang="en-US" altLang="en-US" sz="1800" smtClean="0"/>
              <a:t>K-8 School: usually up to 10 teams + unlimited Primary teams</a:t>
            </a:r>
          </a:p>
          <a:p>
            <a:pPr lvl="1" eaLnBrk="1" hangingPunct="1">
              <a:lnSpc>
                <a:spcPct val="80000"/>
              </a:lnSpc>
              <a:spcBef>
                <a:spcPts val="600"/>
              </a:spcBef>
              <a:buFontTx/>
              <a:buChar char="•"/>
            </a:pPr>
            <a:r>
              <a:rPr lang="en-US" altLang="en-US" sz="1800" smtClean="0"/>
              <a:t>K-12 School: usually up to 15 teams + unlimited Primary teams</a:t>
            </a:r>
          </a:p>
          <a:p>
            <a:pPr lvl="1" eaLnBrk="1" hangingPunct="1">
              <a:lnSpc>
                <a:spcPct val="80000"/>
              </a:lnSpc>
              <a:spcBef>
                <a:spcPts val="600"/>
              </a:spcBef>
              <a:buFontTx/>
              <a:buChar char="•"/>
            </a:pPr>
            <a:r>
              <a:rPr lang="en-US" altLang="en-US" sz="1800" smtClean="0"/>
              <a:t>5-8 School: usually up to 10 teams</a:t>
            </a:r>
          </a:p>
          <a:p>
            <a:pPr lvl="1" eaLnBrk="1" hangingPunct="1">
              <a:lnSpc>
                <a:spcPct val="80000"/>
              </a:lnSpc>
              <a:spcBef>
                <a:spcPts val="600"/>
              </a:spcBef>
              <a:buFontTx/>
              <a:buChar char="•"/>
            </a:pPr>
            <a:r>
              <a:rPr lang="en-US" altLang="en-US" sz="1800" smtClean="0"/>
              <a:t>9-12 School: usually up to 5 teams</a:t>
            </a:r>
          </a:p>
          <a:p>
            <a:pPr lvl="1" eaLnBrk="1" hangingPunct="1">
              <a:lnSpc>
                <a:spcPct val="80000"/>
              </a:lnSpc>
              <a:spcBef>
                <a:spcPts val="600"/>
              </a:spcBef>
              <a:buFontTx/>
              <a:buChar char="•"/>
            </a:pPr>
            <a:endParaRPr lang="en-US" altLang="en-US" sz="1800" smtClean="0"/>
          </a:p>
          <a:p>
            <a:pPr eaLnBrk="1" hangingPunct="1">
              <a:lnSpc>
                <a:spcPct val="80000"/>
              </a:lnSpc>
              <a:spcBef>
                <a:spcPts val="600"/>
              </a:spcBef>
              <a:buSzTx/>
              <a:buFontTx/>
              <a:buNone/>
            </a:pPr>
            <a:r>
              <a:rPr lang="en-US" altLang="en-US" sz="2200" smtClean="0"/>
              <a:t>Additional memberships allow more teams to participate in the same problem (Team A, Team 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sp>
        <p:nvSpPr>
          <p:cNvPr id="10243" name="Rectangle 2"/>
          <p:cNvSpPr>
            <a:spLocks noGrp="1"/>
          </p:cNvSpPr>
          <p:nvPr>
            <p:ph type="title" idx="4294967295"/>
          </p:nvPr>
        </p:nvSpPr>
        <p:spPr>
          <a:xfrm>
            <a:off x="612775" y="228600"/>
            <a:ext cx="8153400" cy="990600"/>
          </a:xfrm>
        </p:spPr>
        <p:txBody>
          <a:bodyPr/>
          <a:lstStyle/>
          <a:p>
            <a:pPr eaLnBrk="1" hangingPunct="1"/>
            <a:r>
              <a:rPr lang="en-US" altLang="en-US" smtClean="0"/>
              <a:t>Program Structure—Teams </a:t>
            </a:r>
          </a:p>
        </p:txBody>
      </p:sp>
      <p:sp>
        <p:nvSpPr>
          <p:cNvPr id="10244" name="Rectangle 3"/>
          <p:cNvSpPr>
            <a:spLocks noGrp="1"/>
          </p:cNvSpPr>
          <p:nvPr>
            <p:ph sz="quarter" idx="4294967295"/>
          </p:nvPr>
        </p:nvSpPr>
        <p:spPr>
          <a:xfrm>
            <a:off x="612775" y="1600200"/>
            <a:ext cx="8153400" cy="4495800"/>
          </a:xfrm>
        </p:spPr>
        <p:txBody>
          <a:bodyPr/>
          <a:lstStyle/>
          <a:p>
            <a:pPr eaLnBrk="1" hangingPunct="1">
              <a:lnSpc>
                <a:spcPct val="80000"/>
              </a:lnSpc>
              <a:spcBef>
                <a:spcPts val="600"/>
              </a:spcBef>
              <a:buSzTx/>
              <a:buFontTx/>
              <a:buChar char="•"/>
            </a:pPr>
            <a:r>
              <a:rPr lang="en-US" altLang="en-US" sz="2200" smtClean="0"/>
              <a:t>Teams of 5-7 students participate in their choice of the Long-Term problems for that year and one Spontaneous problem.</a:t>
            </a:r>
          </a:p>
          <a:p>
            <a:pPr lvl="1" eaLnBrk="1" hangingPunct="1">
              <a:lnSpc>
                <a:spcPct val="80000"/>
              </a:lnSpc>
              <a:spcBef>
                <a:spcPts val="600"/>
              </a:spcBef>
              <a:buSzTx/>
              <a:buFontTx/>
              <a:buChar char="•"/>
            </a:pPr>
            <a:r>
              <a:rPr lang="en-US" altLang="en-US" sz="1800" smtClean="0"/>
              <a:t>All team members may participate in the LT presentation.</a:t>
            </a:r>
          </a:p>
          <a:p>
            <a:pPr lvl="1" eaLnBrk="1" hangingPunct="1">
              <a:lnSpc>
                <a:spcPct val="80000"/>
              </a:lnSpc>
              <a:spcBef>
                <a:spcPts val="600"/>
              </a:spcBef>
              <a:buFontTx/>
              <a:buChar char="•"/>
            </a:pPr>
            <a:r>
              <a:rPr lang="en-US" altLang="en-US" sz="1800" smtClean="0"/>
              <a:t>A maximum of 7 “minds” can work on the problem. (In other words, No Outside Assistance!)</a:t>
            </a:r>
          </a:p>
          <a:p>
            <a:pPr lvl="1" eaLnBrk="1" hangingPunct="1">
              <a:lnSpc>
                <a:spcPct val="80000"/>
              </a:lnSpc>
              <a:spcBef>
                <a:spcPts val="600"/>
              </a:spcBef>
              <a:buFontTx/>
              <a:buChar char="•"/>
            </a:pPr>
            <a:r>
              <a:rPr lang="en-US" altLang="en-US" sz="1800" smtClean="0"/>
              <a:t>Only 5 team members may participate in Spontaneous (team can choose which 5). Additional team members may observe. </a:t>
            </a:r>
          </a:p>
          <a:p>
            <a:pPr lvl="1" eaLnBrk="1" hangingPunct="1">
              <a:lnSpc>
                <a:spcPct val="80000"/>
              </a:lnSpc>
              <a:spcBef>
                <a:spcPts val="600"/>
              </a:spcBef>
              <a:buFontTx/>
              <a:buNone/>
            </a:pPr>
            <a:endParaRPr lang="en-US" altLang="en-US" sz="1800" smtClean="0"/>
          </a:p>
          <a:p>
            <a:pPr eaLnBrk="1" hangingPunct="1">
              <a:lnSpc>
                <a:spcPct val="80000"/>
              </a:lnSpc>
              <a:spcBef>
                <a:spcPts val="600"/>
              </a:spcBef>
              <a:buSzTx/>
              <a:buFontTx/>
              <a:buChar char="•"/>
            </a:pPr>
            <a:r>
              <a:rPr lang="en-US" altLang="en-US" sz="2200" smtClean="0"/>
              <a:t>Teams participate within </a:t>
            </a:r>
            <a:r>
              <a:rPr lang="en-US" altLang="en-US" sz="2200" smtClean="0">
                <a:hlinkClick r:id="rId2"/>
              </a:rPr>
              <a:t>divisions</a:t>
            </a:r>
            <a:r>
              <a:rPr lang="en-US" altLang="en-US" sz="2200" smtClean="0"/>
              <a:t>. This is based upon the grade level of the oldest team member.</a:t>
            </a:r>
          </a:p>
          <a:p>
            <a:pPr lvl="1" eaLnBrk="1" hangingPunct="1">
              <a:lnSpc>
                <a:spcPct val="80000"/>
              </a:lnSpc>
              <a:spcBef>
                <a:spcPts val="600"/>
              </a:spcBef>
              <a:buFontTx/>
              <a:buChar char="•"/>
            </a:pPr>
            <a:r>
              <a:rPr lang="en-US" altLang="en-US" sz="1800" smtClean="0"/>
              <a:t>Primary (usually K-2)</a:t>
            </a:r>
          </a:p>
          <a:p>
            <a:pPr lvl="1" eaLnBrk="1" hangingPunct="1">
              <a:lnSpc>
                <a:spcPct val="80000"/>
              </a:lnSpc>
              <a:spcBef>
                <a:spcPts val="600"/>
              </a:spcBef>
              <a:buFontTx/>
              <a:buChar char="•"/>
            </a:pPr>
            <a:r>
              <a:rPr lang="en-US" altLang="en-US" sz="1800" smtClean="0"/>
              <a:t>Div I (every team member in K-5</a:t>
            </a:r>
            <a:r>
              <a:rPr lang="en-US" altLang="en-US" sz="1800" baseline="30000" smtClean="0"/>
              <a:t>th</a:t>
            </a:r>
            <a:r>
              <a:rPr lang="en-US" altLang="en-US" sz="1800" smtClean="0"/>
              <a:t> grade)</a:t>
            </a:r>
          </a:p>
          <a:p>
            <a:pPr lvl="1" eaLnBrk="1" hangingPunct="1">
              <a:lnSpc>
                <a:spcPct val="80000"/>
              </a:lnSpc>
              <a:spcBef>
                <a:spcPts val="600"/>
              </a:spcBef>
              <a:buFontTx/>
              <a:buChar char="•"/>
            </a:pPr>
            <a:r>
              <a:rPr lang="en-US" altLang="en-US" sz="1800" smtClean="0"/>
              <a:t>Div II (at least one team member in 6</a:t>
            </a:r>
            <a:r>
              <a:rPr lang="en-US" altLang="en-US" sz="1800" baseline="30000" smtClean="0"/>
              <a:t>th</a:t>
            </a:r>
            <a:r>
              <a:rPr lang="en-US" altLang="en-US" sz="1800" smtClean="0"/>
              <a:t>-8</a:t>
            </a:r>
            <a:r>
              <a:rPr lang="en-US" altLang="en-US" sz="1800" baseline="30000" smtClean="0"/>
              <a:t>th</a:t>
            </a:r>
            <a:r>
              <a:rPr lang="en-US" altLang="en-US" sz="1800" smtClean="0"/>
              <a:t> grade)</a:t>
            </a:r>
          </a:p>
          <a:p>
            <a:pPr lvl="1" eaLnBrk="1" hangingPunct="1">
              <a:lnSpc>
                <a:spcPct val="80000"/>
              </a:lnSpc>
              <a:spcBef>
                <a:spcPts val="600"/>
              </a:spcBef>
              <a:buFontTx/>
              <a:buChar char="•"/>
            </a:pPr>
            <a:r>
              <a:rPr lang="en-US" altLang="en-US" sz="1800" smtClean="0"/>
              <a:t>Div III (at least one team member in 9</a:t>
            </a:r>
            <a:r>
              <a:rPr lang="en-US" altLang="en-US" sz="1800" baseline="30000" smtClean="0"/>
              <a:t>th</a:t>
            </a:r>
            <a:r>
              <a:rPr lang="en-US" altLang="en-US" sz="1800" smtClean="0"/>
              <a:t>-12</a:t>
            </a:r>
            <a:r>
              <a:rPr lang="en-US" altLang="en-US" sz="1800" baseline="30000" smtClean="0"/>
              <a:t>th</a:t>
            </a:r>
            <a:r>
              <a:rPr lang="en-US" altLang="en-US" sz="1800" smtClean="0"/>
              <a:t> grade)</a:t>
            </a:r>
          </a:p>
          <a:p>
            <a:pPr lvl="1" eaLnBrk="1" hangingPunct="1">
              <a:lnSpc>
                <a:spcPct val="80000"/>
              </a:lnSpc>
              <a:spcBef>
                <a:spcPts val="600"/>
              </a:spcBef>
              <a:buFontTx/>
              <a:buChar char="•"/>
            </a:pPr>
            <a:r>
              <a:rPr lang="en-US" altLang="en-US" sz="1800" smtClean="0"/>
              <a:t>Div IV (all members with high school diploma and taking at least one college course)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191000"/>
            <a:ext cx="1963738"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smtClean="0">
                <a:solidFill>
                  <a:schemeClr val="tx2"/>
                </a:solidFill>
              </a:rPr>
              <a:t>Creativity Unlimited of Wisconsin</a:t>
            </a:r>
          </a:p>
        </p:txBody>
      </p:sp>
      <p:pic>
        <p:nvPicPr>
          <p:cNvPr id="1126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16764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p:cNvSpPr>
          <p:nvPr>
            <p:ph type="title" idx="4294967295"/>
          </p:nvPr>
        </p:nvSpPr>
        <p:spPr>
          <a:xfrm>
            <a:off x="612775" y="228600"/>
            <a:ext cx="8153400" cy="990600"/>
          </a:xfrm>
        </p:spPr>
        <p:txBody>
          <a:bodyPr>
            <a:normAutofit fontScale="90000"/>
          </a:bodyPr>
          <a:lstStyle/>
          <a:p>
            <a:pPr eaLnBrk="1" fontAlgn="auto" hangingPunct="1">
              <a:spcAft>
                <a:spcPts val="0"/>
              </a:spcAft>
              <a:defRPr/>
            </a:pPr>
            <a:r>
              <a:rPr lang="en-US" dirty="0"/>
              <a:t>The Three Components of OOTM</a:t>
            </a:r>
          </a:p>
        </p:txBody>
      </p:sp>
      <p:sp>
        <p:nvSpPr>
          <p:cNvPr id="3" name="Picture 4"/>
          <p:cNvSpPr>
            <a:spLocks noGrp="1"/>
          </p:cNvSpPr>
          <p:nvPr>
            <p:ph sz="quarter" idx="4294967295"/>
          </p:nvPr>
        </p:nvSpPr>
        <p:spPr>
          <a:xfrm>
            <a:off x="762000" y="2713037"/>
            <a:ext cx="8382000" cy="2239963"/>
          </a:xfrm>
          <a:ln>
            <a:miter lim="800000"/>
            <a:headEnd/>
            <a:tailEnd/>
          </a:ln>
          <a:extLst/>
        </p:spPr>
        <p:txBody>
          <a:bodyPr numCol="3">
            <a:normAutofit fontScale="92500" lnSpcReduction="10000"/>
          </a:bodyPr>
          <a:lstStyle/>
          <a:p>
            <a:pPr marL="320040" indent="-320040" eaLnBrk="1" fontAlgn="auto" hangingPunct="1">
              <a:lnSpc>
                <a:spcPct val="80000"/>
              </a:lnSpc>
              <a:spcBef>
                <a:spcPts val="600"/>
              </a:spcBef>
              <a:spcAft>
                <a:spcPts val="0"/>
              </a:spcAft>
              <a:buSzPct val="100000"/>
              <a:buFont typeface="Arial" pitchFamily="34" charset="0"/>
              <a:buNone/>
              <a:defRPr/>
            </a:pPr>
            <a:r>
              <a:rPr lang="en-US" sz="3200" dirty="0"/>
              <a:t>Long-Term </a:t>
            </a:r>
            <a:r>
              <a:rPr lang="en-US" sz="2200" dirty="0"/>
              <a:t>(LT)</a:t>
            </a:r>
          </a:p>
          <a:p>
            <a:pPr marL="320040" indent="-320040" eaLnBrk="1" fontAlgn="auto" hangingPunct="1">
              <a:lnSpc>
                <a:spcPct val="80000"/>
              </a:lnSpc>
              <a:spcBef>
                <a:spcPts val="600"/>
              </a:spcBef>
              <a:spcAft>
                <a:spcPts val="0"/>
              </a:spcAft>
              <a:buSzPct val="100000"/>
              <a:buFont typeface="Arial" pitchFamily="34" charset="0"/>
              <a:buNone/>
              <a:defRPr/>
            </a:pPr>
            <a:r>
              <a:rPr lang="en-US" sz="3600" b="1" dirty="0"/>
              <a:t>200 Points</a:t>
            </a:r>
          </a:p>
          <a:p>
            <a:pPr marL="320040" indent="-320040" eaLnBrk="1" fontAlgn="auto" hangingPunct="1">
              <a:lnSpc>
                <a:spcPct val="80000"/>
              </a:lnSpc>
              <a:spcBef>
                <a:spcPts val="600"/>
              </a:spcBef>
              <a:spcAft>
                <a:spcPts val="0"/>
              </a:spcAft>
              <a:buSzPct val="100000"/>
              <a:buFontTx/>
              <a:buChar char="•"/>
              <a:defRPr/>
            </a:pPr>
            <a:r>
              <a:rPr lang="en-US" sz="1900" dirty="0"/>
              <a:t>Specific Rules</a:t>
            </a:r>
          </a:p>
          <a:p>
            <a:pPr marL="320040" indent="-320040" eaLnBrk="1" fontAlgn="auto" hangingPunct="1">
              <a:lnSpc>
                <a:spcPct val="80000"/>
              </a:lnSpc>
              <a:spcBef>
                <a:spcPts val="600"/>
              </a:spcBef>
              <a:spcAft>
                <a:spcPts val="0"/>
              </a:spcAft>
              <a:buSzPct val="100000"/>
              <a:buFontTx/>
              <a:buChar char="•"/>
              <a:defRPr/>
            </a:pPr>
            <a:r>
              <a:rPr lang="en-US" sz="1900" dirty="0"/>
              <a:t>Open-Ended</a:t>
            </a:r>
          </a:p>
          <a:p>
            <a:pPr marL="320040" indent="-320040" eaLnBrk="1" fontAlgn="auto" hangingPunct="1">
              <a:lnSpc>
                <a:spcPct val="80000"/>
              </a:lnSpc>
              <a:spcBef>
                <a:spcPts val="600"/>
              </a:spcBef>
              <a:spcAft>
                <a:spcPts val="0"/>
              </a:spcAft>
              <a:buSzPct val="100000"/>
              <a:buFontTx/>
              <a:buChar char="•"/>
              <a:defRPr/>
            </a:pPr>
            <a:r>
              <a:rPr lang="en-US" sz="1900" dirty="0"/>
              <a:t>All Solutions Presented </a:t>
            </a:r>
            <a:br>
              <a:rPr lang="en-US" sz="1900" dirty="0"/>
            </a:br>
            <a:r>
              <a:rPr lang="en-US" sz="1900" dirty="0"/>
              <a:t>in Skit Form (8-min)</a:t>
            </a:r>
          </a:p>
          <a:p>
            <a:pPr marL="320040" indent="-320040" eaLnBrk="1" fontAlgn="auto" hangingPunct="1">
              <a:lnSpc>
                <a:spcPct val="80000"/>
              </a:lnSpc>
              <a:spcBef>
                <a:spcPts val="600"/>
              </a:spcBef>
              <a:spcAft>
                <a:spcPts val="0"/>
              </a:spcAft>
              <a:buSzPct val="100000"/>
              <a:buFont typeface="Arial" pitchFamily="34" charset="0"/>
              <a:buNone/>
              <a:defRPr/>
            </a:pPr>
            <a:endParaRPr lang="en-US" sz="3200" dirty="0"/>
          </a:p>
          <a:p>
            <a:pPr marL="320040" indent="-320040" eaLnBrk="1" fontAlgn="auto" hangingPunct="1">
              <a:lnSpc>
                <a:spcPct val="80000"/>
              </a:lnSpc>
              <a:spcBef>
                <a:spcPts val="600"/>
              </a:spcBef>
              <a:spcAft>
                <a:spcPts val="0"/>
              </a:spcAft>
              <a:buSzPct val="100000"/>
              <a:buFont typeface="Arial" pitchFamily="34" charset="0"/>
              <a:buNone/>
              <a:defRPr/>
            </a:pPr>
            <a:r>
              <a:rPr lang="en-US" sz="3200" dirty="0"/>
              <a:t>Style</a:t>
            </a:r>
          </a:p>
          <a:p>
            <a:pPr marL="320040" indent="-320040" eaLnBrk="1" fontAlgn="auto" hangingPunct="1">
              <a:lnSpc>
                <a:spcPct val="80000"/>
              </a:lnSpc>
              <a:spcBef>
                <a:spcPts val="600"/>
              </a:spcBef>
              <a:spcAft>
                <a:spcPts val="0"/>
              </a:spcAft>
              <a:buSzPct val="100000"/>
              <a:buFont typeface="Arial" pitchFamily="34" charset="0"/>
              <a:buNone/>
              <a:defRPr/>
            </a:pPr>
            <a:r>
              <a:rPr lang="en-US" sz="3600" b="1" dirty="0"/>
              <a:t>50 Points</a:t>
            </a:r>
          </a:p>
          <a:p>
            <a:pPr marL="320040" indent="-320040" eaLnBrk="1" fontAlgn="auto" hangingPunct="1">
              <a:lnSpc>
                <a:spcPct val="80000"/>
              </a:lnSpc>
              <a:spcBef>
                <a:spcPts val="600"/>
              </a:spcBef>
              <a:spcAft>
                <a:spcPts val="0"/>
              </a:spcAft>
              <a:buSzPct val="100000"/>
              <a:buFontTx/>
              <a:buChar char="•"/>
              <a:defRPr/>
            </a:pPr>
            <a:r>
              <a:rPr lang="en-US" sz="1900" dirty="0"/>
              <a:t>Elaborated on</a:t>
            </a:r>
            <a:br>
              <a:rPr lang="en-US" sz="1900" dirty="0"/>
            </a:br>
            <a:r>
              <a:rPr lang="en-US" sz="1900" dirty="0"/>
              <a:t>Long-Term</a:t>
            </a:r>
          </a:p>
          <a:p>
            <a:pPr marL="320040" indent="-320040" eaLnBrk="1" fontAlgn="auto" hangingPunct="1">
              <a:lnSpc>
                <a:spcPct val="80000"/>
              </a:lnSpc>
              <a:spcBef>
                <a:spcPts val="600"/>
              </a:spcBef>
              <a:spcAft>
                <a:spcPts val="0"/>
              </a:spcAft>
              <a:buSzPct val="100000"/>
              <a:buFontTx/>
              <a:buChar char="•"/>
              <a:defRPr/>
            </a:pPr>
            <a:r>
              <a:rPr lang="en-US" sz="1900" dirty="0"/>
              <a:t>Pizzazz, Sparkle, Polish</a:t>
            </a:r>
          </a:p>
          <a:p>
            <a:pPr marL="320040" indent="-320040" eaLnBrk="1" fontAlgn="auto" hangingPunct="1">
              <a:lnSpc>
                <a:spcPct val="80000"/>
              </a:lnSpc>
              <a:spcBef>
                <a:spcPts val="600"/>
              </a:spcBef>
              <a:spcAft>
                <a:spcPts val="0"/>
              </a:spcAft>
              <a:buSzPct val="100000"/>
              <a:buFont typeface="Arial" pitchFamily="34" charset="0"/>
              <a:buChar char="•"/>
              <a:defRPr/>
            </a:pPr>
            <a:r>
              <a:rPr lang="en-US" sz="1900" dirty="0"/>
              <a:t>Team Chosen Elements</a:t>
            </a:r>
          </a:p>
          <a:p>
            <a:pPr marL="320040" indent="-320040" eaLnBrk="1" fontAlgn="auto" hangingPunct="1">
              <a:lnSpc>
                <a:spcPct val="80000"/>
              </a:lnSpc>
              <a:spcBef>
                <a:spcPts val="600"/>
              </a:spcBef>
              <a:spcAft>
                <a:spcPts val="0"/>
              </a:spcAft>
              <a:buSzPct val="100000"/>
              <a:buFont typeface="Arial" pitchFamily="34" charset="0"/>
              <a:buNone/>
              <a:defRPr/>
            </a:pPr>
            <a:r>
              <a:rPr lang="en-US" sz="3200" dirty="0"/>
              <a:t>Spontaneous</a:t>
            </a:r>
          </a:p>
          <a:p>
            <a:pPr marL="320040" indent="-320040" eaLnBrk="1" fontAlgn="auto" hangingPunct="1">
              <a:lnSpc>
                <a:spcPct val="80000"/>
              </a:lnSpc>
              <a:spcBef>
                <a:spcPts val="600"/>
              </a:spcBef>
              <a:spcAft>
                <a:spcPts val="0"/>
              </a:spcAft>
              <a:buSzPct val="100000"/>
              <a:buFont typeface="Arial" pitchFamily="34" charset="0"/>
              <a:buNone/>
              <a:defRPr/>
            </a:pPr>
            <a:r>
              <a:rPr lang="en-US" sz="3600" b="1" dirty="0"/>
              <a:t>100 Points</a:t>
            </a:r>
          </a:p>
          <a:p>
            <a:pPr marL="320040" indent="-320040" eaLnBrk="1" fontAlgn="auto" hangingPunct="1">
              <a:lnSpc>
                <a:spcPct val="80000"/>
              </a:lnSpc>
              <a:spcBef>
                <a:spcPts val="600"/>
              </a:spcBef>
              <a:spcAft>
                <a:spcPts val="0"/>
              </a:spcAft>
              <a:buSzPct val="100000"/>
              <a:buFontTx/>
              <a:buChar char="•"/>
              <a:defRPr/>
            </a:pPr>
            <a:r>
              <a:rPr lang="en-US" sz="1900" dirty="0"/>
              <a:t>On the Spot/Anything Goes</a:t>
            </a:r>
          </a:p>
          <a:p>
            <a:pPr marL="320040" indent="-320040" eaLnBrk="1" fontAlgn="auto" hangingPunct="1">
              <a:lnSpc>
                <a:spcPct val="80000"/>
              </a:lnSpc>
              <a:spcBef>
                <a:spcPts val="600"/>
              </a:spcBef>
              <a:spcAft>
                <a:spcPts val="0"/>
              </a:spcAft>
              <a:buSzPct val="100000"/>
              <a:buFontTx/>
              <a:buChar char="•"/>
              <a:defRPr/>
            </a:pPr>
            <a:r>
              <a:rPr lang="en-US" sz="1900" dirty="0"/>
              <a:t> 3 Types: Verbal, Hands-on, Hybrid</a:t>
            </a:r>
            <a:endParaRPr lang="en-US" sz="2200" dirty="0"/>
          </a:p>
        </p:txBody>
      </p:sp>
      <p:pic>
        <p:nvPicPr>
          <p:cNvPr id="1127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1812925"/>
            <a:ext cx="1695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6"/>
          <p:cNvSpPr>
            <a:spLocks noChangeArrowheads="1"/>
          </p:cNvSpPr>
          <p:nvPr/>
        </p:nvSpPr>
        <p:spPr bwMode="auto">
          <a:xfrm>
            <a:off x="762000" y="4953000"/>
            <a:ext cx="58674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charset="0"/>
              </a:defRPr>
            </a:lvl3pPr>
            <a:lvl4pPr marL="1600200" indent="-228600" eaLnBrk="0" hangingPunct="0">
              <a:spcBef>
                <a:spcPts val="400"/>
              </a:spcBef>
              <a:buClr>
                <a:srgbClr val="9BBB59"/>
              </a:buClr>
              <a:buSzPct val="75000"/>
              <a:buFont typeface="Wingdings" pitchFamily="2" charset="2"/>
              <a:buChar char=""/>
              <a:defRPr sz="2000">
                <a:solidFill>
                  <a:schemeClr val="tx1"/>
                </a:solidFill>
                <a:latin typeface="Arial" charset="0"/>
              </a:defRPr>
            </a:lvl4pPr>
            <a:lvl5pPr marL="2057400" indent="-228600" eaLnBrk="0" hangingPunct="0">
              <a:spcBef>
                <a:spcPts val="400"/>
              </a:spcBef>
              <a:buClr>
                <a:srgbClr val="8064A2"/>
              </a:buClr>
              <a:buSzPct val="65000"/>
              <a:buFont typeface="Wingdings" pitchFamily="2" charset="2"/>
              <a:buChar char=""/>
              <a:defRPr sz="2000">
                <a:solidFill>
                  <a:schemeClr val="tx1"/>
                </a:solidFill>
                <a:latin typeface="Arial" charset="0"/>
              </a:defRPr>
            </a:lvl5pPr>
            <a:lvl6pPr marL="25146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6pPr>
            <a:lvl7pPr marL="29718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7pPr>
            <a:lvl8pPr marL="34290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8pPr>
            <a:lvl9pPr marL="3886200" indent="-228600" eaLnBrk="0" fontAlgn="base" hangingPunct="0">
              <a:spcBef>
                <a:spcPts val="400"/>
              </a:spcBef>
              <a:spcAft>
                <a:spcPct val="0"/>
              </a:spcAft>
              <a:buClr>
                <a:srgbClr val="8064A2"/>
              </a:buClr>
              <a:buSzPct val="65000"/>
              <a:buFont typeface="Wingdings" pitchFamily="2" charset="2"/>
              <a:buChar char=""/>
              <a:defRPr sz="2000">
                <a:solidFill>
                  <a:schemeClr val="tx1"/>
                </a:solidFill>
                <a:latin typeface="Arial" charset="0"/>
              </a:defRPr>
            </a:lvl9pPr>
          </a:lstStyle>
          <a:p>
            <a:pPr eaLnBrk="1" hangingPunct="1">
              <a:lnSpc>
                <a:spcPct val="80000"/>
              </a:lnSpc>
              <a:spcBef>
                <a:spcPts val="600"/>
              </a:spcBef>
              <a:buClrTx/>
              <a:buSzTx/>
              <a:buFontTx/>
              <a:buNone/>
            </a:pPr>
            <a:r>
              <a:rPr lang="en-US" altLang="en-US" sz="2000"/>
              <a:t>Long-Term + Style + Spontaneous = Total Score</a:t>
            </a:r>
          </a:p>
          <a:p>
            <a:pPr eaLnBrk="1" hangingPunct="1">
              <a:lnSpc>
                <a:spcPct val="80000"/>
              </a:lnSpc>
              <a:spcBef>
                <a:spcPts val="600"/>
              </a:spcBef>
              <a:buClrTx/>
              <a:buSzTx/>
              <a:buFontTx/>
              <a:buNone/>
            </a:pPr>
            <a:r>
              <a:rPr lang="en-US" altLang="en-US" sz="1800"/>
              <a:t/>
            </a:r>
            <a:br>
              <a:rPr lang="en-US" altLang="en-US" sz="1800"/>
            </a:br>
            <a:r>
              <a:rPr lang="en-US" altLang="en-US" sz="1600"/>
              <a:t>Raw Scores are “adjusted” so the team with highest raw score (for each component) receives the full possible score (200, 100, or 50 pts for the three components). Other team scores adjusted proportionally.</a:t>
            </a:r>
          </a:p>
        </p:txBody>
      </p:sp>
      <p:pic>
        <p:nvPicPr>
          <p:cNvPr id="11273"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714500"/>
            <a:ext cx="9334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Media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Medi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edia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Medi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1789</TotalTime>
  <Words>3701</Words>
  <Application>Microsoft Office PowerPoint</Application>
  <PresentationFormat>On-screen Show (4:3)</PresentationFormat>
  <Paragraphs>542</Paragraphs>
  <Slides>55</Slides>
  <Notes>11</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1_Median</vt:lpstr>
      <vt:lpstr>2_Median</vt:lpstr>
      <vt:lpstr>Wisconsin  Odyssey of the Mind  Coaches’ Training</vt:lpstr>
      <vt:lpstr>Before we get started…</vt:lpstr>
      <vt:lpstr>What is Odyssey of the Mind?</vt:lpstr>
      <vt:lpstr>History of Odyssey of the Mind</vt:lpstr>
      <vt:lpstr>Wisconsin Odyssey of the Mind</vt:lpstr>
      <vt:lpstr>Program Structure—Memberships</vt:lpstr>
      <vt:lpstr>Memberships &amp; Teams</vt:lpstr>
      <vt:lpstr>Program Structure—Teams </vt:lpstr>
      <vt:lpstr>The Three Components of OOTM</vt:lpstr>
      <vt:lpstr>Spontaneous Problem</vt:lpstr>
      <vt:lpstr>The Long-Term Problems</vt:lpstr>
      <vt:lpstr>The Long-Term Problems Continued …</vt:lpstr>
      <vt:lpstr>What’s needed to get started with our Long-Term problem?</vt:lpstr>
      <vt:lpstr>HOME PAGE</vt:lpstr>
      <vt:lpstr>Entering Member Area</vt:lpstr>
      <vt:lpstr>Member Area</vt:lpstr>
      <vt:lpstr>Member Area</vt:lpstr>
      <vt:lpstr>Do it with Style!</vt:lpstr>
      <vt:lpstr>SCORING</vt:lpstr>
      <vt:lpstr>Penalties</vt:lpstr>
      <vt:lpstr>Outside Assistance (OA)</vt:lpstr>
      <vt:lpstr>Is It OA or Not OA?</vt:lpstr>
      <vt:lpstr>Is It OA or Not OA?</vt:lpstr>
      <vt:lpstr>Is It OA or Not OA?</vt:lpstr>
      <vt:lpstr>Is It OA or Not OA?</vt:lpstr>
      <vt:lpstr>Is It OA or Not OA?</vt:lpstr>
      <vt:lpstr>Is It OA or Not OA?</vt:lpstr>
      <vt:lpstr>Is It OA or Not OA?</vt:lpstr>
      <vt:lpstr>Is It OA or Not OA?</vt:lpstr>
      <vt:lpstr>What is the role of the coach?</vt:lpstr>
      <vt:lpstr>Typical Timeline</vt:lpstr>
      <vt:lpstr>What is divergent-thinking?</vt:lpstr>
      <vt:lpstr>Teambuilding</vt:lpstr>
      <vt:lpstr>How to solve the problem</vt:lpstr>
      <vt:lpstr>How to solve the problem</vt:lpstr>
      <vt:lpstr>How to solve the problem</vt:lpstr>
      <vt:lpstr>How to solve the problem Continued…</vt:lpstr>
      <vt:lpstr>The First Five—Meeting 1</vt:lpstr>
      <vt:lpstr>The First Five—Meeting 2</vt:lpstr>
      <vt:lpstr>The First Five—Meeting 3</vt:lpstr>
      <vt:lpstr>The First Five—Meeting 4</vt:lpstr>
      <vt:lpstr>The First Five—Meeting 5</vt:lpstr>
      <vt:lpstr>Coaching Tips</vt:lpstr>
      <vt:lpstr>Don’t forget the Membership Sign…   Don’t forget your forms! </vt:lpstr>
      <vt:lpstr>Style Form</vt:lpstr>
      <vt:lpstr>Cost Form</vt:lpstr>
      <vt:lpstr>Outside Assistance (OA) Form</vt:lpstr>
      <vt:lpstr>Team’s Required List</vt:lpstr>
      <vt:lpstr>Tournaments</vt:lpstr>
      <vt:lpstr>Tournaments Continued…</vt:lpstr>
      <vt:lpstr>What do coaches do on tournament day?</vt:lpstr>
      <vt:lpstr>Odyssey of the Mind Recognition</vt:lpstr>
      <vt:lpstr>More Resources</vt:lpstr>
      <vt:lpstr>Contact Us</vt:lpstr>
      <vt:lpstr>Odyssey of the Mind</vt:lpstr>
    </vt:vector>
  </TitlesOfParts>
  <Company>GEA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WIOotM Coaches’ Training</dc:title>
  <dc:creator>Maren Kirkegaard</dc:creator>
  <cp:lastModifiedBy>Karen</cp:lastModifiedBy>
  <cp:revision>102</cp:revision>
  <dcterms:created xsi:type="dcterms:W3CDTF">2009-09-01T15:19:32Z</dcterms:created>
  <dcterms:modified xsi:type="dcterms:W3CDTF">2013-10-20T20:10:21Z</dcterms:modified>
</cp:coreProperties>
</file>